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3" r:id="rId3"/>
    <p:sldId id="257" r:id="rId4"/>
    <p:sldId id="258" r:id="rId5"/>
    <p:sldId id="259" r:id="rId6"/>
    <p:sldId id="272" r:id="rId7"/>
    <p:sldId id="273" r:id="rId8"/>
    <p:sldId id="274" r:id="rId9"/>
    <p:sldId id="260" r:id="rId10"/>
    <p:sldId id="261" r:id="rId11"/>
    <p:sldId id="271" r:id="rId12"/>
    <p:sldId id="262" r:id="rId13"/>
    <p:sldId id="275" r:id="rId14"/>
    <p:sldId id="266" r:id="rId15"/>
    <p:sldId id="267" r:id="rId16"/>
    <p:sldId id="268" r:id="rId17"/>
    <p:sldId id="269" r:id="rId18"/>
    <p:sldId id="270" r:id="rId19"/>
  </p:sldIdLst>
  <p:sldSz cx="9144000" cy="5143500" type="screen16x9"/>
  <p:notesSz cx="6858000" cy="9144000"/>
  <p:embeddedFontLst>
    <p:embeddedFont>
      <p:font typeface="Barlow Semi Condensed" panose="020F0502020204030204" pitchFamily="34" charset="0"/>
      <p:regular r:id="rId21"/>
      <p:bold r:id="rId22"/>
      <p:italic r:id="rId23"/>
      <p:boldItalic r:id="rId24"/>
    </p:embeddedFont>
    <p:embeddedFont>
      <p:font typeface="Oleo Script" panose="02000000000000000000" pitchFamily="2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336">
          <p15:clr>
            <a:srgbClr val="9AA0A6"/>
          </p15:clr>
        </p15:guide>
        <p15:guide id="3" pos="5306">
          <p15:clr>
            <a:srgbClr val="9AA0A6"/>
          </p15:clr>
        </p15:guide>
        <p15:guide id="4" orient="horz" pos="2902">
          <p15:clr>
            <a:srgbClr val="9AA0A6"/>
          </p15:clr>
        </p15:guide>
        <p15:guide id="5" orient="horz" pos="596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h3E2MD7OxHUx9bvvvGyZQnHH6L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160" d="100"/>
          <a:sy n="160" d="100"/>
        </p:scale>
        <p:origin x="240" y="176"/>
      </p:cViewPr>
      <p:guideLst>
        <p:guide pos="454"/>
        <p:guide orient="horz" pos="336"/>
        <p:guide pos="5306"/>
        <p:guide orient="horz" pos="2902"/>
        <p:guide orient="horz" pos="5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466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0a7ef9595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g10a7ef9595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757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0a7ef9595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g10a7ef9595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a7ef9595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g10a7ef9595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a7ef9595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10a7ef9595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752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890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586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18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11" name="Google Shape;11;p18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8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8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8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8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18"/>
          <p:cNvSpPr txBox="1">
            <a:spLocks noGrp="1"/>
          </p:cNvSpPr>
          <p:nvPr>
            <p:ph type="subTitle" idx="1"/>
          </p:nvPr>
        </p:nvSpPr>
        <p:spPr>
          <a:xfrm rot="-712">
            <a:off x="5035800" y="3972514"/>
            <a:ext cx="2897400" cy="426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ctrTitle"/>
          </p:nvPr>
        </p:nvSpPr>
        <p:spPr>
          <a:xfrm>
            <a:off x="5035800" y="744388"/>
            <a:ext cx="3388200" cy="3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>
                <a:solidFill>
                  <a:srgbClr val="191919"/>
                </a:solidFill>
                <a:latin typeface="Oleo Script"/>
                <a:ea typeface="Oleo Script"/>
                <a:cs typeface="Oleo Script"/>
                <a:sym typeface="Oleo Script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3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28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159" name="Google Shape;159;p28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8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8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8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8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" name="Google Shape;164;p28"/>
          <p:cNvGrpSpPr/>
          <p:nvPr/>
        </p:nvGrpSpPr>
        <p:grpSpPr>
          <a:xfrm rot="-5400000">
            <a:off x="1493430" y="1608575"/>
            <a:ext cx="5212621" cy="1926335"/>
            <a:chOff x="1363650" y="657325"/>
            <a:chExt cx="2779175" cy="1027050"/>
          </a:xfrm>
        </p:grpSpPr>
        <p:sp>
          <p:nvSpPr>
            <p:cNvPr id="165" name="Google Shape;165;p28"/>
            <p:cNvSpPr/>
            <p:nvPr/>
          </p:nvSpPr>
          <p:spPr>
            <a:xfrm>
              <a:off x="1363650" y="889600"/>
              <a:ext cx="2779100" cy="794775"/>
            </a:xfrm>
            <a:custGeom>
              <a:avLst/>
              <a:gdLst/>
              <a:ahLst/>
              <a:cxnLst/>
              <a:rect l="l" t="t" r="r" b="b"/>
              <a:pathLst>
                <a:path w="111164" h="31791" extrusionOk="0">
                  <a:moveTo>
                    <a:pt x="1" y="0"/>
                  </a:moveTo>
                  <a:lnTo>
                    <a:pt x="1" y="5303"/>
                  </a:lnTo>
                  <a:lnTo>
                    <a:pt x="2" y="5303"/>
                  </a:lnTo>
                  <a:lnTo>
                    <a:pt x="874" y="5458"/>
                  </a:lnTo>
                  <a:lnTo>
                    <a:pt x="2560" y="6164"/>
                  </a:lnTo>
                  <a:lnTo>
                    <a:pt x="3095" y="5916"/>
                  </a:lnTo>
                  <a:lnTo>
                    <a:pt x="3506" y="6251"/>
                  </a:lnTo>
                  <a:lnTo>
                    <a:pt x="3615" y="6402"/>
                  </a:lnTo>
                  <a:lnTo>
                    <a:pt x="4380" y="6561"/>
                  </a:lnTo>
                  <a:lnTo>
                    <a:pt x="4907" y="6687"/>
                  </a:lnTo>
                  <a:lnTo>
                    <a:pt x="5466" y="7180"/>
                  </a:lnTo>
                  <a:lnTo>
                    <a:pt x="5945" y="7511"/>
                  </a:lnTo>
                  <a:lnTo>
                    <a:pt x="6244" y="7285"/>
                  </a:lnTo>
                  <a:lnTo>
                    <a:pt x="6682" y="7169"/>
                  </a:lnTo>
                  <a:lnTo>
                    <a:pt x="7135" y="7513"/>
                  </a:lnTo>
                  <a:lnTo>
                    <a:pt x="7766" y="7371"/>
                  </a:lnTo>
                  <a:lnTo>
                    <a:pt x="8349" y="7226"/>
                  </a:lnTo>
                  <a:lnTo>
                    <a:pt x="8935" y="7804"/>
                  </a:lnTo>
                  <a:lnTo>
                    <a:pt x="9804" y="8337"/>
                  </a:lnTo>
                  <a:lnTo>
                    <a:pt x="9992" y="8276"/>
                  </a:lnTo>
                  <a:lnTo>
                    <a:pt x="10584" y="8141"/>
                  </a:lnTo>
                  <a:lnTo>
                    <a:pt x="11581" y="8222"/>
                  </a:lnTo>
                  <a:lnTo>
                    <a:pt x="11774" y="7991"/>
                  </a:lnTo>
                  <a:lnTo>
                    <a:pt x="12282" y="8159"/>
                  </a:lnTo>
                  <a:lnTo>
                    <a:pt x="13045" y="8531"/>
                  </a:lnTo>
                  <a:lnTo>
                    <a:pt x="13283" y="8535"/>
                  </a:lnTo>
                  <a:lnTo>
                    <a:pt x="13616" y="8701"/>
                  </a:lnTo>
                  <a:lnTo>
                    <a:pt x="13981" y="8770"/>
                  </a:lnTo>
                  <a:lnTo>
                    <a:pt x="14296" y="9222"/>
                  </a:lnTo>
                  <a:lnTo>
                    <a:pt x="14584" y="9506"/>
                  </a:lnTo>
                  <a:lnTo>
                    <a:pt x="15070" y="9407"/>
                  </a:lnTo>
                  <a:lnTo>
                    <a:pt x="16648" y="9519"/>
                  </a:lnTo>
                  <a:lnTo>
                    <a:pt x="17387" y="9566"/>
                  </a:lnTo>
                  <a:lnTo>
                    <a:pt x="17842" y="9804"/>
                  </a:lnTo>
                  <a:lnTo>
                    <a:pt x="18371" y="10050"/>
                  </a:lnTo>
                  <a:lnTo>
                    <a:pt x="18737" y="9882"/>
                  </a:lnTo>
                  <a:lnTo>
                    <a:pt x="18963" y="10171"/>
                  </a:lnTo>
                  <a:lnTo>
                    <a:pt x="19106" y="10424"/>
                  </a:lnTo>
                  <a:lnTo>
                    <a:pt x="19868" y="10663"/>
                  </a:lnTo>
                  <a:lnTo>
                    <a:pt x="20152" y="10890"/>
                  </a:lnTo>
                  <a:lnTo>
                    <a:pt x="20654" y="10851"/>
                  </a:lnTo>
                  <a:lnTo>
                    <a:pt x="21178" y="10570"/>
                  </a:lnTo>
                  <a:lnTo>
                    <a:pt x="21665" y="10602"/>
                  </a:lnTo>
                  <a:lnTo>
                    <a:pt x="22404" y="10815"/>
                  </a:lnTo>
                  <a:lnTo>
                    <a:pt x="23073" y="11186"/>
                  </a:lnTo>
                  <a:lnTo>
                    <a:pt x="23728" y="11189"/>
                  </a:lnTo>
                  <a:lnTo>
                    <a:pt x="24345" y="11421"/>
                  </a:lnTo>
                  <a:lnTo>
                    <a:pt x="24960" y="11675"/>
                  </a:lnTo>
                  <a:lnTo>
                    <a:pt x="25612" y="11500"/>
                  </a:lnTo>
                  <a:lnTo>
                    <a:pt x="25746" y="11977"/>
                  </a:lnTo>
                  <a:lnTo>
                    <a:pt x="25897" y="12286"/>
                  </a:lnTo>
                  <a:lnTo>
                    <a:pt x="26532" y="12349"/>
                  </a:lnTo>
                  <a:lnTo>
                    <a:pt x="27050" y="12188"/>
                  </a:lnTo>
                  <a:lnTo>
                    <a:pt x="27380" y="12226"/>
                  </a:lnTo>
                  <a:lnTo>
                    <a:pt x="28431" y="12400"/>
                  </a:lnTo>
                  <a:lnTo>
                    <a:pt x="29122" y="13126"/>
                  </a:lnTo>
                  <a:lnTo>
                    <a:pt x="30052" y="12776"/>
                  </a:lnTo>
                  <a:lnTo>
                    <a:pt x="30865" y="13342"/>
                  </a:lnTo>
                  <a:lnTo>
                    <a:pt x="31338" y="13321"/>
                  </a:lnTo>
                  <a:lnTo>
                    <a:pt x="31718" y="13478"/>
                  </a:lnTo>
                  <a:lnTo>
                    <a:pt x="32964" y="13546"/>
                  </a:lnTo>
                  <a:lnTo>
                    <a:pt x="33437" y="13577"/>
                  </a:lnTo>
                  <a:lnTo>
                    <a:pt x="33822" y="13773"/>
                  </a:lnTo>
                  <a:lnTo>
                    <a:pt x="34637" y="14492"/>
                  </a:lnTo>
                  <a:lnTo>
                    <a:pt x="35375" y="14375"/>
                  </a:lnTo>
                  <a:lnTo>
                    <a:pt x="36665" y="14353"/>
                  </a:lnTo>
                  <a:lnTo>
                    <a:pt x="37288" y="13951"/>
                  </a:lnTo>
                  <a:lnTo>
                    <a:pt x="37174" y="14460"/>
                  </a:lnTo>
                  <a:lnTo>
                    <a:pt x="37174" y="14460"/>
                  </a:lnTo>
                  <a:lnTo>
                    <a:pt x="38338" y="13982"/>
                  </a:lnTo>
                  <a:lnTo>
                    <a:pt x="38585" y="14112"/>
                  </a:lnTo>
                  <a:lnTo>
                    <a:pt x="39320" y="14005"/>
                  </a:lnTo>
                  <a:lnTo>
                    <a:pt x="39842" y="13927"/>
                  </a:lnTo>
                  <a:lnTo>
                    <a:pt x="40423" y="14032"/>
                  </a:lnTo>
                  <a:lnTo>
                    <a:pt x="40765" y="13952"/>
                  </a:lnTo>
                  <a:lnTo>
                    <a:pt x="41314" y="14394"/>
                  </a:lnTo>
                  <a:lnTo>
                    <a:pt x="42542" y="14545"/>
                  </a:lnTo>
                  <a:lnTo>
                    <a:pt x="43273" y="14901"/>
                  </a:lnTo>
                  <a:lnTo>
                    <a:pt x="44145" y="15176"/>
                  </a:lnTo>
                  <a:lnTo>
                    <a:pt x="44718" y="15352"/>
                  </a:lnTo>
                  <a:lnTo>
                    <a:pt x="45335" y="15263"/>
                  </a:lnTo>
                  <a:lnTo>
                    <a:pt x="45504" y="15580"/>
                  </a:lnTo>
                  <a:lnTo>
                    <a:pt x="45860" y="15776"/>
                  </a:lnTo>
                  <a:lnTo>
                    <a:pt x="46487" y="15614"/>
                  </a:lnTo>
                  <a:lnTo>
                    <a:pt x="47093" y="15865"/>
                  </a:lnTo>
                  <a:lnTo>
                    <a:pt x="47557" y="15678"/>
                  </a:lnTo>
                  <a:lnTo>
                    <a:pt x="48019" y="15907"/>
                  </a:lnTo>
                  <a:lnTo>
                    <a:pt x="48777" y="15832"/>
                  </a:lnTo>
                  <a:lnTo>
                    <a:pt x="49916" y="16145"/>
                  </a:lnTo>
                  <a:lnTo>
                    <a:pt x="50919" y="16633"/>
                  </a:lnTo>
                  <a:lnTo>
                    <a:pt x="51285" y="16995"/>
                  </a:lnTo>
                  <a:lnTo>
                    <a:pt x="51523" y="17183"/>
                  </a:lnTo>
                  <a:lnTo>
                    <a:pt x="52411" y="16624"/>
                  </a:lnTo>
                  <a:lnTo>
                    <a:pt x="53761" y="17418"/>
                  </a:lnTo>
                  <a:lnTo>
                    <a:pt x="54241" y="17190"/>
                  </a:lnTo>
                  <a:lnTo>
                    <a:pt x="54583" y="17365"/>
                  </a:lnTo>
                  <a:lnTo>
                    <a:pt x="55170" y="17395"/>
                  </a:lnTo>
                  <a:lnTo>
                    <a:pt x="55552" y="17743"/>
                  </a:lnTo>
                  <a:lnTo>
                    <a:pt x="56008" y="18069"/>
                  </a:lnTo>
                  <a:lnTo>
                    <a:pt x="56791" y="18840"/>
                  </a:lnTo>
                  <a:lnTo>
                    <a:pt x="57391" y="18269"/>
                  </a:lnTo>
                  <a:lnTo>
                    <a:pt x="58397" y="18426"/>
                  </a:lnTo>
                  <a:lnTo>
                    <a:pt x="59128" y="18300"/>
                  </a:lnTo>
                  <a:lnTo>
                    <a:pt x="60071" y="18729"/>
                  </a:lnTo>
                  <a:lnTo>
                    <a:pt x="60048" y="18869"/>
                  </a:lnTo>
                  <a:lnTo>
                    <a:pt x="60636" y="19060"/>
                  </a:lnTo>
                  <a:lnTo>
                    <a:pt x="61603" y="19516"/>
                  </a:lnTo>
                  <a:lnTo>
                    <a:pt x="61980" y="20003"/>
                  </a:lnTo>
                  <a:lnTo>
                    <a:pt x="62275" y="19798"/>
                  </a:lnTo>
                  <a:lnTo>
                    <a:pt x="62514" y="20040"/>
                  </a:lnTo>
                  <a:lnTo>
                    <a:pt x="62783" y="20439"/>
                  </a:lnTo>
                  <a:lnTo>
                    <a:pt x="63721" y="20258"/>
                  </a:lnTo>
                  <a:lnTo>
                    <a:pt x="64426" y="21119"/>
                  </a:lnTo>
                  <a:lnTo>
                    <a:pt x="65769" y="20977"/>
                  </a:lnTo>
                  <a:lnTo>
                    <a:pt x="66715" y="21156"/>
                  </a:lnTo>
                  <a:lnTo>
                    <a:pt x="66939" y="21669"/>
                  </a:lnTo>
                  <a:lnTo>
                    <a:pt x="67224" y="22174"/>
                  </a:lnTo>
                  <a:lnTo>
                    <a:pt x="67872" y="21991"/>
                  </a:lnTo>
                  <a:lnTo>
                    <a:pt x="69028" y="21929"/>
                  </a:lnTo>
                  <a:lnTo>
                    <a:pt x="69990" y="22014"/>
                  </a:lnTo>
                  <a:lnTo>
                    <a:pt x="70516" y="21997"/>
                  </a:lnTo>
                  <a:lnTo>
                    <a:pt x="70609" y="21799"/>
                  </a:lnTo>
                  <a:lnTo>
                    <a:pt x="71016" y="21775"/>
                  </a:lnTo>
                  <a:lnTo>
                    <a:pt x="71819" y="22681"/>
                  </a:lnTo>
                  <a:lnTo>
                    <a:pt x="72855" y="22291"/>
                  </a:lnTo>
                  <a:lnTo>
                    <a:pt x="73523" y="22794"/>
                  </a:lnTo>
                  <a:lnTo>
                    <a:pt x="74029" y="22313"/>
                  </a:lnTo>
                  <a:lnTo>
                    <a:pt x="74350" y="22433"/>
                  </a:lnTo>
                  <a:lnTo>
                    <a:pt x="75025" y="22566"/>
                  </a:lnTo>
                  <a:lnTo>
                    <a:pt x="75277" y="22497"/>
                  </a:lnTo>
                  <a:lnTo>
                    <a:pt x="75595" y="22473"/>
                  </a:lnTo>
                  <a:lnTo>
                    <a:pt x="76323" y="22473"/>
                  </a:lnTo>
                  <a:lnTo>
                    <a:pt x="76832" y="22841"/>
                  </a:lnTo>
                  <a:lnTo>
                    <a:pt x="77940" y="22702"/>
                  </a:lnTo>
                  <a:lnTo>
                    <a:pt x="78257" y="23167"/>
                  </a:lnTo>
                  <a:lnTo>
                    <a:pt x="79023" y="23217"/>
                  </a:lnTo>
                  <a:lnTo>
                    <a:pt x="79226" y="23644"/>
                  </a:lnTo>
                  <a:lnTo>
                    <a:pt x="79530" y="24108"/>
                  </a:lnTo>
                  <a:lnTo>
                    <a:pt x="80814" y="23522"/>
                  </a:lnTo>
                  <a:lnTo>
                    <a:pt x="81185" y="23700"/>
                  </a:lnTo>
                  <a:lnTo>
                    <a:pt x="81495" y="23767"/>
                  </a:lnTo>
                  <a:lnTo>
                    <a:pt x="82033" y="24756"/>
                  </a:lnTo>
                  <a:lnTo>
                    <a:pt x="82930" y="24842"/>
                  </a:lnTo>
                  <a:lnTo>
                    <a:pt x="83620" y="25117"/>
                  </a:lnTo>
                  <a:lnTo>
                    <a:pt x="84078" y="24956"/>
                  </a:lnTo>
                  <a:lnTo>
                    <a:pt x="83941" y="25595"/>
                  </a:lnTo>
                  <a:lnTo>
                    <a:pt x="85203" y="25789"/>
                  </a:lnTo>
                  <a:lnTo>
                    <a:pt x="87552" y="26311"/>
                  </a:lnTo>
                  <a:lnTo>
                    <a:pt x="87532" y="26801"/>
                  </a:lnTo>
                  <a:lnTo>
                    <a:pt x="87281" y="26892"/>
                  </a:lnTo>
                  <a:lnTo>
                    <a:pt x="87880" y="27092"/>
                  </a:lnTo>
                  <a:lnTo>
                    <a:pt x="88893" y="27316"/>
                  </a:lnTo>
                  <a:lnTo>
                    <a:pt x="89141" y="27073"/>
                  </a:lnTo>
                  <a:lnTo>
                    <a:pt x="89587" y="26914"/>
                  </a:lnTo>
                  <a:lnTo>
                    <a:pt x="89733" y="27498"/>
                  </a:lnTo>
                  <a:lnTo>
                    <a:pt x="90514" y="27804"/>
                  </a:lnTo>
                  <a:lnTo>
                    <a:pt x="90354" y="28456"/>
                  </a:lnTo>
                  <a:lnTo>
                    <a:pt x="90320" y="28752"/>
                  </a:lnTo>
                  <a:lnTo>
                    <a:pt x="90320" y="28752"/>
                  </a:lnTo>
                  <a:lnTo>
                    <a:pt x="91386" y="28114"/>
                  </a:lnTo>
                  <a:lnTo>
                    <a:pt x="92427" y="27814"/>
                  </a:lnTo>
                  <a:lnTo>
                    <a:pt x="92740" y="27854"/>
                  </a:lnTo>
                  <a:lnTo>
                    <a:pt x="93106" y="27753"/>
                  </a:lnTo>
                  <a:lnTo>
                    <a:pt x="93689" y="27846"/>
                  </a:lnTo>
                  <a:lnTo>
                    <a:pt x="94464" y="28506"/>
                  </a:lnTo>
                  <a:lnTo>
                    <a:pt x="94709" y="28339"/>
                  </a:lnTo>
                  <a:lnTo>
                    <a:pt x="95080" y="28603"/>
                  </a:lnTo>
                  <a:lnTo>
                    <a:pt x="95429" y="28754"/>
                  </a:lnTo>
                  <a:lnTo>
                    <a:pt x="95777" y="29002"/>
                  </a:lnTo>
                  <a:lnTo>
                    <a:pt x="95922" y="29573"/>
                  </a:lnTo>
                  <a:lnTo>
                    <a:pt x="96776" y="29150"/>
                  </a:lnTo>
                  <a:lnTo>
                    <a:pt x="97400" y="29275"/>
                  </a:lnTo>
                  <a:lnTo>
                    <a:pt x="98379" y="29349"/>
                  </a:lnTo>
                  <a:lnTo>
                    <a:pt x="98882" y="29361"/>
                  </a:lnTo>
                  <a:lnTo>
                    <a:pt x="99110" y="29480"/>
                  </a:lnTo>
                  <a:lnTo>
                    <a:pt x="99934" y="29536"/>
                  </a:lnTo>
                  <a:lnTo>
                    <a:pt x="100102" y="29743"/>
                  </a:lnTo>
                  <a:lnTo>
                    <a:pt x="100549" y="29798"/>
                  </a:lnTo>
                  <a:lnTo>
                    <a:pt x="101335" y="29807"/>
                  </a:lnTo>
                  <a:lnTo>
                    <a:pt x="101869" y="30256"/>
                  </a:lnTo>
                  <a:lnTo>
                    <a:pt x="103048" y="29898"/>
                  </a:lnTo>
                  <a:lnTo>
                    <a:pt x="103468" y="30484"/>
                  </a:lnTo>
                  <a:lnTo>
                    <a:pt x="104280" y="30613"/>
                  </a:lnTo>
                  <a:lnTo>
                    <a:pt x="105219" y="30910"/>
                  </a:lnTo>
                  <a:lnTo>
                    <a:pt x="105720" y="30863"/>
                  </a:lnTo>
                  <a:lnTo>
                    <a:pt x="105939" y="31155"/>
                  </a:lnTo>
                  <a:lnTo>
                    <a:pt x="106881" y="31109"/>
                  </a:lnTo>
                  <a:lnTo>
                    <a:pt x="107279" y="31230"/>
                  </a:lnTo>
                  <a:lnTo>
                    <a:pt x="108182" y="31776"/>
                  </a:lnTo>
                  <a:lnTo>
                    <a:pt x="109828" y="31523"/>
                  </a:lnTo>
                  <a:lnTo>
                    <a:pt x="110390" y="31483"/>
                  </a:lnTo>
                  <a:lnTo>
                    <a:pt x="110984" y="31782"/>
                  </a:lnTo>
                  <a:lnTo>
                    <a:pt x="111164" y="31791"/>
                  </a:lnTo>
                  <a:lnTo>
                    <a:pt x="111164" y="25560"/>
                  </a:lnTo>
                  <a:lnTo>
                    <a:pt x="51284" y="11850"/>
                  </a:lnTo>
                  <a:cubicBezTo>
                    <a:pt x="50858" y="11752"/>
                    <a:pt x="50144" y="11481"/>
                    <a:pt x="50144" y="1148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1363700" y="657325"/>
              <a:ext cx="2779125" cy="1023850"/>
            </a:xfrm>
            <a:custGeom>
              <a:avLst/>
              <a:gdLst/>
              <a:ahLst/>
              <a:cxnLst/>
              <a:rect l="l" t="t" r="r" b="b"/>
              <a:pathLst>
                <a:path w="111165" h="40954" extrusionOk="0">
                  <a:moveTo>
                    <a:pt x="0" y="1"/>
                  </a:moveTo>
                  <a:lnTo>
                    <a:pt x="0" y="12677"/>
                  </a:lnTo>
                  <a:lnTo>
                    <a:pt x="298" y="12727"/>
                  </a:lnTo>
                  <a:lnTo>
                    <a:pt x="442" y="12905"/>
                  </a:lnTo>
                  <a:lnTo>
                    <a:pt x="1019" y="13113"/>
                  </a:lnTo>
                  <a:lnTo>
                    <a:pt x="3001" y="14031"/>
                  </a:lnTo>
                  <a:lnTo>
                    <a:pt x="4385" y="13673"/>
                  </a:lnTo>
                  <a:lnTo>
                    <a:pt x="4757" y="13239"/>
                  </a:lnTo>
                  <a:lnTo>
                    <a:pt x="5119" y="13639"/>
                  </a:lnTo>
                  <a:lnTo>
                    <a:pt x="6291" y="14368"/>
                  </a:lnTo>
                  <a:lnTo>
                    <a:pt x="7057" y="14765"/>
                  </a:lnTo>
                  <a:lnTo>
                    <a:pt x="8215" y="15379"/>
                  </a:lnTo>
                  <a:lnTo>
                    <a:pt x="8671" y="15995"/>
                  </a:lnTo>
                  <a:lnTo>
                    <a:pt x="9581" y="16301"/>
                  </a:lnTo>
                  <a:lnTo>
                    <a:pt x="10623" y="16558"/>
                  </a:lnTo>
                  <a:lnTo>
                    <a:pt x="11059" y="16844"/>
                  </a:lnTo>
                  <a:lnTo>
                    <a:pt x="12419" y="16405"/>
                  </a:lnTo>
                  <a:lnTo>
                    <a:pt x="13651" y="17128"/>
                  </a:lnTo>
                  <a:lnTo>
                    <a:pt x="13788" y="17280"/>
                  </a:lnTo>
                  <a:lnTo>
                    <a:pt x="14454" y="17245"/>
                  </a:lnTo>
                  <a:lnTo>
                    <a:pt x="15390" y="17422"/>
                  </a:lnTo>
                  <a:lnTo>
                    <a:pt x="16268" y="17320"/>
                  </a:lnTo>
                  <a:lnTo>
                    <a:pt x="17432" y="17781"/>
                  </a:lnTo>
                  <a:lnTo>
                    <a:pt x="17428" y="18248"/>
                  </a:lnTo>
                  <a:lnTo>
                    <a:pt x="17732" y="18442"/>
                  </a:lnTo>
                  <a:lnTo>
                    <a:pt x="18092" y="18841"/>
                  </a:lnTo>
                  <a:lnTo>
                    <a:pt x="18857" y="18492"/>
                  </a:lnTo>
                  <a:lnTo>
                    <a:pt x="19574" y="18372"/>
                  </a:lnTo>
                  <a:lnTo>
                    <a:pt x="20079" y="19039"/>
                  </a:lnTo>
                  <a:lnTo>
                    <a:pt x="21197" y="19390"/>
                  </a:lnTo>
                  <a:lnTo>
                    <a:pt x="22624" y="19046"/>
                  </a:lnTo>
                  <a:lnTo>
                    <a:pt x="23691" y="19288"/>
                  </a:lnTo>
                  <a:lnTo>
                    <a:pt x="24719" y="19326"/>
                  </a:lnTo>
                  <a:lnTo>
                    <a:pt x="25313" y="19472"/>
                  </a:lnTo>
                  <a:lnTo>
                    <a:pt x="25959" y="19432"/>
                  </a:lnTo>
                  <a:lnTo>
                    <a:pt x="26348" y="19749"/>
                  </a:lnTo>
                  <a:lnTo>
                    <a:pt x="26909" y="19971"/>
                  </a:lnTo>
                  <a:lnTo>
                    <a:pt x="27616" y="20731"/>
                  </a:lnTo>
                  <a:lnTo>
                    <a:pt x="28555" y="20507"/>
                  </a:lnTo>
                  <a:lnTo>
                    <a:pt x="29590" y="20028"/>
                  </a:lnTo>
                  <a:lnTo>
                    <a:pt x="29941" y="20719"/>
                  </a:lnTo>
                  <a:lnTo>
                    <a:pt x="30260" y="20688"/>
                  </a:lnTo>
                  <a:lnTo>
                    <a:pt x="30726" y="21165"/>
                  </a:lnTo>
                  <a:lnTo>
                    <a:pt x="31102" y="20950"/>
                  </a:lnTo>
                  <a:lnTo>
                    <a:pt x="31920" y="21489"/>
                  </a:lnTo>
                  <a:lnTo>
                    <a:pt x="32798" y="21564"/>
                  </a:lnTo>
                  <a:lnTo>
                    <a:pt x="34494" y="21688"/>
                  </a:lnTo>
                  <a:lnTo>
                    <a:pt x="34892" y="22199"/>
                  </a:lnTo>
                  <a:lnTo>
                    <a:pt x="36880" y="22769"/>
                  </a:lnTo>
                  <a:lnTo>
                    <a:pt x="38282" y="22729"/>
                  </a:lnTo>
                  <a:lnTo>
                    <a:pt x="40280" y="22988"/>
                  </a:lnTo>
                  <a:lnTo>
                    <a:pt x="41172" y="22964"/>
                  </a:lnTo>
                  <a:lnTo>
                    <a:pt x="41887" y="22938"/>
                  </a:lnTo>
                  <a:lnTo>
                    <a:pt x="42532" y="23597"/>
                  </a:lnTo>
                  <a:lnTo>
                    <a:pt x="43591" y="23086"/>
                  </a:lnTo>
                  <a:lnTo>
                    <a:pt x="44206" y="23587"/>
                  </a:lnTo>
                  <a:lnTo>
                    <a:pt x="45359" y="23961"/>
                  </a:lnTo>
                  <a:lnTo>
                    <a:pt x="47445" y="23594"/>
                  </a:lnTo>
                  <a:lnTo>
                    <a:pt x="49315" y="24432"/>
                  </a:lnTo>
                  <a:lnTo>
                    <a:pt x="50505" y="23944"/>
                  </a:lnTo>
                  <a:lnTo>
                    <a:pt x="52063" y="24996"/>
                  </a:lnTo>
                  <a:lnTo>
                    <a:pt x="52741" y="25352"/>
                  </a:lnTo>
                  <a:lnTo>
                    <a:pt x="53133" y="25858"/>
                  </a:lnTo>
                  <a:lnTo>
                    <a:pt x="54550" y="25469"/>
                  </a:lnTo>
                  <a:lnTo>
                    <a:pt x="56062" y="25925"/>
                  </a:lnTo>
                  <a:lnTo>
                    <a:pt x="57031" y="26538"/>
                  </a:lnTo>
                  <a:lnTo>
                    <a:pt x="57404" y="26813"/>
                  </a:lnTo>
                  <a:lnTo>
                    <a:pt x="58611" y="26396"/>
                  </a:lnTo>
                  <a:lnTo>
                    <a:pt x="58626" y="26872"/>
                  </a:lnTo>
                  <a:lnTo>
                    <a:pt x="59271" y="26911"/>
                  </a:lnTo>
                  <a:lnTo>
                    <a:pt x="59633" y="26993"/>
                  </a:lnTo>
                  <a:lnTo>
                    <a:pt x="60188" y="27258"/>
                  </a:lnTo>
                  <a:lnTo>
                    <a:pt x="61308" y="27050"/>
                  </a:lnTo>
                  <a:lnTo>
                    <a:pt x="61372" y="27265"/>
                  </a:lnTo>
                  <a:lnTo>
                    <a:pt x="61855" y="27970"/>
                  </a:lnTo>
                  <a:lnTo>
                    <a:pt x="62230" y="28168"/>
                  </a:lnTo>
                  <a:lnTo>
                    <a:pt x="62912" y="28187"/>
                  </a:lnTo>
                  <a:lnTo>
                    <a:pt x="63236" y="28686"/>
                  </a:lnTo>
                  <a:lnTo>
                    <a:pt x="64732" y="28817"/>
                  </a:lnTo>
                  <a:lnTo>
                    <a:pt x="65815" y="28837"/>
                  </a:lnTo>
                  <a:lnTo>
                    <a:pt x="66216" y="29242"/>
                  </a:lnTo>
                  <a:lnTo>
                    <a:pt x="67413" y="29749"/>
                  </a:lnTo>
                  <a:lnTo>
                    <a:pt x="67821" y="29327"/>
                  </a:lnTo>
                  <a:lnTo>
                    <a:pt x="69780" y="29413"/>
                  </a:lnTo>
                  <a:lnTo>
                    <a:pt x="69995" y="29213"/>
                  </a:lnTo>
                  <a:lnTo>
                    <a:pt x="70741" y="29779"/>
                  </a:lnTo>
                  <a:lnTo>
                    <a:pt x="71710" y="29266"/>
                  </a:lnTo>
                  <a:lnTo>
                    <a:pt x="72525" y="30253"/>
                  </a:lnTo>
                  <a:lnTo>
                    <a:pt x="73880" y="30042"/>
                  </a:lnTo>
                  <a:lnTo>
                    <a:pt x="75179" y="30557"/>
                  </a:lnTo>
                  <a:lnTo>
                    <a:pt x="75226" y="31148"/>
                  </a:lnTo>
                  <a:lnTo>
                    <a:pt x="76158" y="30898"/>
                  </a:lnTo>
                  <a:lnTo>
                    <a:pt x="76960" y="31168"/>
                  </a:lnTo>
                  <a:lnTo>
                    <a:pt x="78281" y="31381"/>
                  </a:lnTo>
                  <a:lnTo>
                    <a:pt x="79485" y="31569"/>
                  </a:lnTo>
                  <a:lnTo>
                    <a:pt x="80818" y="31774"/>
                  </a:lnTo>
                  <a:lnTo>
                    <a:pt x="81374" y="32385"/>
                  </a:lnTo>
                  <a:lnTo>
                    <a:pt x="81760" y="32193"/>
                  </a:lnTo>
                  <a:lnTo>
                    <a:pt x="82127" y="32622"/>
                  </a:lnTo>
                  <a:lnTo>
                    <a:pt x="83041" y="32908"/>
                  </a:lnTo>
                  <a:lnTo>
                    <a:pt x="84121" y="32813"/>
                  </a:lnTo>
                  <a:lnTo>
                    <a:pt x="84646" y="33949"/>
                  </a:lnTo>
                  <a:lnTo>
                    <a:pt x="85655" y="34124"/>
                  </a:lnTo>
                  <a:lnTo>
                    <a:pt x="86530" y="33956"/>
                  </a:lnTo>
                  <a:lnTo>
                    <a:pt x="87151" y="34580"/>
                  </a:lnTo>
                  <a:lnTo>
                    <a:pt x="88287" y="34693"/>
                  </a:lnTo>
                  <a:lnTo>
                    <a:pt x="88781" y="35488"/>
                  </a:lnTo>
                  <a:lnTo>
                    <a:pt x="90322" y="35693"/>
                  </a:lnTo>
                  <a:lnTo>
                    <a:pt x="91133" y="35559"/>
                  </a:lnTo>
                  <a:lnTo>
                    <a:pt x="94034" y="36705"/>
                  </a:lnTo>
                  <a:lnTo>
                    <a:pt x="95109" y="36649"/>
                  </a:lnTo>
                  <a:lnTo>
                    <a:pt x="95497" y="37503"/>
                  </a:lnTo>
                  <a:lnTo>
                    <a:pt x="95669" y="37500"/>
                  </a:lnTo>
                  <a:lnTo>
                    <a:pt x="96139" y="37608"/>
                  </a:lnTo>
                  <a:lnTo>
                    <a:pt x="96919" y="37626"/>
                  </a:lnTo>
                  <a:lnTo>
                    <a:pt x="97272" y="37339"/>
                  </a:lnTo>
                  <a:lnTo>
                    <a:pt x="97272" y="37339"/>
                  </a:lnTo>
                  <a:lnTo>
                    <a:pt x="97257" y="37752"/>
                  </a:lnTo>
                  <a:lnTo>
                    <a:pt x="97983" y="38171"/>
                  </a:lnTo>
                  <a:lnTo>
                    <a:pt x="98204" y="37710"/>
                  </a:lnTo>
                  <a:lnTo>
                    <a:pt x="99674" y="38277"/>
                  </a:lnTo>
                  <a:lnTo>
                    <a:pt x="100945" y="37721"/>
                  </a:lnTo>
                  <a:lnTo>
                    <a:pt x="101360" y="38516"/>
                  </a:lnTo>
                  <a:lnTo>
                    <a:pt x="102524" y="38231"/>
                  </a:lnTo>
                  <a:lnTo>
                    <a:pt x="102916" y="38278"/>
                  </a:lnTo>
                  <a:lnTo>
                    <a:pt x="103781" y="38084"/>
                  </a:lnTo>
                  <a:lnTo>
                    <a:pt x="104509" y="39235"/>
                  </a:lnTo>
                  <a:lnTo>
                    <a:pt x="105579" y="39263"/>
                  </a:lnTo>
                  <a:lnTo>
                    <a:pt x="105926" y="39012"/>
                  </a:lnTo>
                  <a:lnTo>
                    <a:pt x="106605" y="39760"/>
                  </a:lnTo>
                  <a:lnTo>
                    <a:pt x="107674" y="40141"/>
                  </a:lnTo>
                  <a:lnTo>
                    <a:pt x="108978" y="40701"/>
                  </a:lnTo>
                  <a:lnTo>
                    <a:pt x="110016" y="40707"/>
                  </a:lnTo>
                  <a:lnTo>
                    <a:pt x="111164" y="40953"/>
                  </a:lnTo>
                  <a:lnTo>
                    <a:pt x="1111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28"/>
          <p:cNvSpPr/>
          <p:nvPr/>
        </p:nvSpPr>
        <p:spPr>
          <a:xfrm>
            <a:off x="0" y="-9275"/>
            <a:ext cx="3402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8"/>
          <p:cNvSpPr/>
          <p:nvPr/>
        </p:nvSpPr>
        <p:spPr>
          <a:xfrm rot="728423">
            <a:off x="4144203" y="3003474"/>
            <a:ext cx="293364" cy="664926"/>
          </a:xfrm>
          <a:custGeom>
            <a:avLst/>
            <a:gdLst/>
            <a:ahLst/>
            <a:cxnLst/>
            <a:rect l="l" t="t" r="r" b="b"/>
            <a:pathLst>
              <a:path w="11735" h="26598" extrusionOk="0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8"/>
          <p:cNvSpPr/>
          <p:nvPr/>
        </p:nvSpPr>
        <p:spPr>
          <a:xfrm rot="10401326">
            <a:off x="4732068" y="638086"/>
            <a:ext cx="293350" cy="664894"/>
          </a:xfrm>
          <a:custGeom>
            <a:avLst/>
            <a:gdLst/>
            <a:ahLst/>
            <a:cxnLst/>
            <a:rect l="l" t="t" r="r" b="b"/>
            <a:pathLst>
              <a:path w="11735" h="26598" extrusionOk="0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8"/>
          <p:cNvSpPr txBox="1">
            <a:spLocks noGrp="1"/>
          </p:cNvSpPr>
          <p:nvPr>
            <p:ph type="title"/>
          </p:nvPr>
        </p:nvSpPr>
        <p:spPr>
          <a:xfrm>
            <a:off x="720000" y="1214550"/>
            <a:ext cx="3058800" cy="27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5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31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177" name="Google Shape;177;p31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1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1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1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32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185" name="Google Shape;185;p32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2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2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2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2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p32"/>
          <p:cNvSpPr/>
          <p:nvPr/>
        </p:nvSpPr>
        <p:spPr>
          <a:xfrm rot="125049">
            <a:off x="956181" y="2853576"/>
            <a:ext cx="3361915" cy="2889532"/>
          </a:xfrm>
          <a:custGeom>
            <a:avLst/>
            <a:gdLst/>
            <a:ahLst/>
            <a:cxnLst/>
            <a:rect l="l" t="t" r="r" b="b"/>
            <a:pathLst>
              <a:path w="67924" h="58380" extrusionOk="0">
                <a:moveTo>
                  <a:pt x="3453" y="8814"/>
                </a:moveTo>
                <a:cubicBezTo>
                  <a:pt x="3575" y="8814"/>
                  <a:pt x="3695" y="8818"/>
                  <a:pt x="3807" y="8829"/>
                </a:cubicBezTo>
                <a:cubicBezTo>
                  <a:pt x="3906" y="8838"/>
                  <a:pt x="3981" y="8874"/>
                  <a:pt x="4078" y="8894"/>
                </a:cubicBezTo>
                <a:cubicBezTo>
                  <a:pt x="4258" y="8930"/>
                  <a:pt x="4440" y="8911"/>
                  <a:pt x="4602" y="9020"/>
                </a:cubicBezTo>
                <a:cubicBezTo>
                  <a:pt x="4727" y="9105"/>
                  <a:pt x="4747" y="9226"/>
                  <a:pt x="4844" y="9325"/>
                </a:cubicBezTo>
                <a:cubicBezTo>
                  <a:pt x="4969" y="9450"/>
                  <a:pt x="5239" y="9535"/>
                  <a:pt x="5396" y="9604"/>
                </a:cubicBezTo>
                <a:cubicBezTo>
                  <a:pt x="5220" y="9592"/>
                  <a:pt x="5052" y="9569"/>
                  <a:pt x="4876" y="9548"/>
                </a:cubicBezTo>
                <a:cubicBezTo>
                  <a:pt x="4863" y="9546"/>
                  <a:pt x="4848" y="9546"/>
                  <a:pt x="4831" y="9546"/>
                </a:cubicBezTo>
                <a:cubicBezTo>
                  <a:pt x="4762" y="9546"/>
                  <a:pt x="4661" y="9555"/>
                  <a:pt x="4572" y="9555"/>
                </a:cubicBezTo>
                <a:cubicBezTo>
                  <a:pt x="4505" y="9555"/>
                  <a:pt x="4444" y="9550"/>
                  <a:pt x="4408" y="9532"/>
                </a:cubicBezTo>
                <a:cubicBezTo>
                  <a:pt x="4339" y="9499"/>
                  <a:pt x="4265" y="9410"/>
                  <a:pt x="4206" y="9357"/>
                </a:cubicBezTo>
                <a:cubicBezTo>
                  <a:pt x="4122" y="9285"/>
                  <a:pt x="4041" y="9191"/>
                  <a:pt x="3944" y="9125"/>
                </a:cubicBezTo>
                <a:cubicBezTo>
                  <a:pt x="3657" y="8929"/>
                  <a:pt x="3319" y="8895"/>
                  <a:pt x="2987" y="8895"/>
                </a:cubicBezTo>
                <a:cubicBezTo>
                  <a:pt x="2980" y="8895"/>
                  <a:pt x="2973" y="8895"/>
                  <a:pt x="2966" y="8895"/>
                </a:cubicBezTo>
                <a:cubicBezTo>
                  <a:pt x="2841" y="8896"/>
                  <a:pt x="2717" y="8896"/>
                  <a:pt x="2592" y="8896"/>
                </a:cubicBezTo>
                <a:cubicBezTo>
                  <a:pt x="2522" y="8896"/>
                  <a:pt x="2452" y="8896"/>
                  <a:pt x="2382" y="8896"/>
                </a:cubicBezTo>
                <a:lnTo>
                  <a:pt x="2382" y="8896"/>
                </a:lnTo>
                <a:cubicBezTo>
                  <a:pt x="2583" y="8884"/>
                  <a:pt x="2781" y="8837"/>
                  <a:pt x="2989" y="8826"/>
                </a:cubicBezTo>
                <a:cubicBezTo>
                  <a:pt x="3135" y="8821"/>
                  <a:pt x="3295" y="8814"/>
                  <a:pt x="3453" y="8814"/>
                </a:cubicBezTo>
                <a:close/>
                <a:moveTo>
                  <a:pt x="2378" y="1"/>
                </a:moveTo>
                <a:cubicBezTo>
                  <a:pt x="2362" y="1"/>
                  <a:pt x="2346" y="1"/>
                  <a:pt x="2331" y="2"/>
                </a:cubicBezTo>
                <a:cubicBezTo>
                  <a:pt x="1955" y="25"/>
                  <a:pt x="1576" y="322"/>
                  <a:pt x="1166" y="346"/>
                </a:cubicBezTo>
                <a:cubicBezTo>
                  <a:pt x="1133" y="348"/>
                  <a:pt x="1098" y="349"/>
                  <a:pt x="1064" y="349"/>
                </a:cubicBezTo>
                <a:cubicBezTo>
                  <a:pt x="873" y="349"/>
                  <a:pt x="669" y="326"/>
                  <a:pt x="481" y="325"/>
                </a:cubicBezTo>
                <a:lnTo>
                  <a:pt x="481" y="325"/>
                </a:lnTo>
                <a:cubicBezTo>
                  <a:pt x="482" y="458"/>
                  <a:pt x="528" y="851"/>
                  <a:pt x="552" y="971"/>
                </a:cubicBezTo>
                <a:cubicBezTo>
                  <a:pt x="573" y="1057"/>
                  <a:pt x="630" y="1129"/>
                  <a:pt x="654" y="1211"/>
                </a:cubicBezTo>
                <a:cubicBezTo>
                  <a:pt x="723" y="1430"/>
                  <a:pt x="737" y="1696"/>
                  <a:pt x="733" y="1922"/>
                </a:cubicBezTo>
                <a:cubicBezTo>
                  <a:pt x="726" y="2207"/>
                  <a:pt x="808" y="2477"/>
                  <a:pt x="796" y="2761"/>
                </a:cubicBezTo>
                <a:cubicBezTo>
                  <a:pt x="786" y="3052"/>
                  <a:pt x="689" y="3332"/>
                  <a:pt x="666" y="3621"/>
                </a:cubicBezTo>
                <a:cubicBezTo>
                  <a:pt x="647" y="3836"/>
                  <a:pt x="585" y="4011"/>
                  <a:pt x="636" y="4228"/>
                </a:cubicBezTo>
                <a:cubicBezTo>
                  <a:pt x="676" y="4403"/>
                  <a:pt x="651" y="4575"/>
                  <a:pt x="680" y="4751"/>
                </a:cubicBezTo>
                <a:cubicBezTo>
                  <a:pt x="704" y="4905"/>
                  <a:pt x="765" y="5047"/>
                  <a:pt x="782" y="5209"/>
                </a:cubicBezTo>
                <a:cubicBezTo>
                  <a:pt x="802" y="5396"/>
                  <a:pt x="776" y="5571"/>
                  <a:pt x="789" y="5756"/>
                </a:cubicBezTo>
                <a:cubicBezTo>
                  <a:pt x="802" y="5954"/>
                  <a:pt x="882" y="6152"/>
                  <a:pt x="915" y="6350"/>
                </a:cubicBezTo>
                <a:cubicBezTo>
                  <a:pt x="973" y="6700"/>
                  <a:pt x="829" y="6952"/>
                  <a:pt x="680" y="7262"/>
                </a:cubicBezTo>
                <a:cubicBezTo>
                  <a:pt x="578" y="7476"/>
                  <a:pt x="564" y="7478"/>
                  <a:pt x="709" y="7658"/>
                </a:cubicBezTo>
                <a:cubicBezTo>
                  <a:pt x="898" y="7893"/>
                  <a:pt x="1051" y="8145"/>
                  <a:pt x="1225" y="8385"/>
                </a:cubicBezTo>
                <a:cubicBezTo>
                  <a:pt x="1297" y="8485"/>
                  <a:pt x="1393" y="8594"/>
                  <a:pt x="1497" y="8657"/>
                </a:cubicBezTo>
                <a:cubicBezTo>
                  <a:pt x="1635" y="8739"/>
                  <a:pt x="1809" y="8801"/>
                  <a:pt x="1959" y="8848"/>
                </a:cubicBezTo>
                <a:cubicBezTo>
                  <a:pt x="2043" y="8875"/>
                  <a:pt x="2125" y="8890"/>
                  <a:pt x="2206" y="8895"/>
                </a:cubicBezTo>
                <a:lnTo>
                  <a:pt x="2206" y="8895"/>
                </a:lnTo>
                <a:cubicBezTo>
                  <a:pt x="2085" y="8895"/>
                  <a:pt x="1965" y="8895"/>
                  <a:pt x="1844" y="8895"/>
                </a:cubicBezTo>
                <a:cubicBezTo>
                  <a:pt x="1685" y="8895"/>
                  <a:pt x="1524" y="8896"/>
                  <a:pt x="1363" y="8896"/>
                </a:cubicBezTo>
                <a:cubicBezTo>
                  <a:pt x="1283" y="8896"/>
                  <a:pt x="1203" y="8896"/>
                  <a:pt x="1123" y="8895"/>
                </a:cubicBezTo>
                <a:cubicBezTo>
                  <a:pt x="1034" y="8894"/>
                  <a:pt x="905" y="8867"/>
                  <a:pt x="793" y="8867"/>
                </a:cubicBezTo>
                <a:cubicBezTo>
                  <a:pt x="725" y="8867"/>
                  <a:pt x="663" y="8877"/>
                  <a:pt x="618" y="8908"/>
                </a:cubicBezTo>
                <a:cubicBezTo>
                  <a:pt x="474" y="9008"/>
                  <a:pt x="530" y="9563"/>
                  <a:pt x="551" y="9705"/>
                </a:cubicBezTo>
                <a:cubicBezTo>
                  <a:pt x="573" y="9837"/>
                  <a:pt x="640" y="9966"/>
                  <a:pt x="657" y="10100"/>
                </a:cubicBezTo>
                <a:cubicBezTo>
                  <a:pt x="676" y="10252"/>
                  <a:pt x="601" y="10331"/>
                  <a:pt x="535" y="10475"/>
                </a:cubicBezTo>
                <a:cubicBezTo>
                  <a:pt x="452" y="10655"/>
                  <a:pt x="501" y="10751"/>
                  <a:pt x="525" y="10959"/>
                </a:cubicBezTo>
                <a:cubicBezTo>
                  <a:pt x="600" y="11585"/>
                  <a:pt x="552" y="12238"/>
                  <a:pt x="475" y="12861"/>
                </a:cubicBezTo>
                <a:cubicBezTo>
                  <a:pt x="452" y="13046"/>
                  <a:pt x="530" y="13234"/>
                  <a:pt x="542" y="13418"/>
                </a:cubicBezTo>
                <a:cubicBezTo>
                  <a:pt x="554" y="13590"/>
                  <a:pt x="573" y="13541"/>
                  <a:pt x="686" y="13687"/>
                </a:cubicBezTo>
                <a:cubicBezTo>
                  <a:pt x="802" y="13841"/>
                  <a:pt x="816" y="13953"/>
                  <a:pt x="780" y="14132"/>
                </a:cubicBezTo>
                <a:cubicBezTo>
                  <a:pt x="732" y="14381"/>
                  <a:pt x="730" y="14612"/>
                  <a:pt x="732" y="14867"/>
                </a:cubicBezTo>
                <a:cubicBezTo>
                  <a:pt x="733" y="15067"/>
                  <a:pt x="732" y="15263"/>
                  <a:pt x="733" y="15462"/>
                </a:cubicBezTo>
                <a:cubicBezTo>
                  <a:pt x="737" y="15769"/>
                  <a:pt x="669" y="16065"/>
                  <a:pt x="666" y="16369"/>
                </a:cubicBezTo>
                <a:cubicBezTo>
                  <a:pt x="664" y="16544"/>
                  <a:pt x="610" y="16683"/>
                  <a:pt x="601" y="16856"/>
                </a:cubicBezTo>
                <a:cubicBezTo>
                  <a:pt x="580" y="17256"/>
                  <a:pt x="497" y="17652"/>
                  <a:pt x="538" y="18051"/>
                </a:cubicBezTo>
                <a:cubicBezTo>
                  <a:pt x="558" y="18230"/>
                  <a:pt x="471" y="18396"/>
                  <a:pt x="471" y="18570"/>
                </a:cubicBezTo>
                <a:cubicBezTo>
                  <a:pt x="471" y="18684"/>
                  <a:pt x="508" y="18795"/>
                  <a:pt x="524" y="18907"/>
                </a:cubicBezTo>
                <a:cubicBezTo>
                  <a:pt x="560" y="19153"/>
                  <a:pt x="540" y="19409"/>
                  <a:pt x="535" y="19658"/>
                </a:cubicBezTo>
                <a:cubicBezTo>
                  <a:pt x="530" y="19936"/>
                  <a:pt x="571" y="20186"/>
                  <a:pt x="639" y="20454"/>
                </a:cubicBezTo>
                <a:cubicBezTo>
                  <a:pt x="723" y="20789"/>
                  <a:pt x="475" y="21155"/>
                  <a:pt x="346" y="21459"/>
                </a:cubicBezTo>
                <a:cubicBezTo>
                  <a:pt x="286" y="21605"/>
                  <a:pt x="221" y="21749"/>
                  <a:pt x="170" y="21896"/>
                </a:cubicBezTo>
                <a:cubicBezTo>
                  <a:pt x="134" y="21997"/>
                  <a:pt x="0" y="22180"/>
                  <a:pt x="33" y="22282"/>
                </a:cubicBezTo>
                <a:cubicBezTo>
                  <a:pt x="264" y="22223"/>
                  <a:pt x="423" y="22058"/>
                  <a:pt x="637" y="21951"/>
                </a:cubicBezTo>
                <a:cubicBezTo>
                  <a:pt x="775" y="21881"/>
                  <a:pt x="930" y="21835"/>
                  <a:pt x="1066" y="21760"/>
                </a:cubicBezTo>
                <a:cubicBezTo>
                  <a:pt x="1182" y="21699"/>
                  <a:pt x="1341" y="21594"/>
                  <a:pt x="1377" y="21458"/>
                </a:cubicBezTo>
                <a:cubicBezTo>
                  <a:pt x="1407" y="21343"/>
                  <a:pt x="1320" y="21165"/>
                  <a:pt x="1311" y="21046"/>
                </a:cubicBezTo>
                <a:cubicBezTo>
                  <a:pt x="1300" y="20898"/>
                  <a:pt x="1310" y="20754"/>
                  <a:pt x="1305" y="20606"/>
                </a:cubicBezTo>
                <a:cubicBezTo>
                  <a:pt x="1304" y="20539"/>
                  <a:pt x="1271" y="20415"/>
                  <a:pt x="1304" y="20351"/>
                </a:cubicBezTo>
                <a:cubicBezTo>
                  <a:pt x="1353" y="20252"/>
                  <a:pt x="1582" y="20193"/>
                  <a:pt x="1672" y="20138"/>
                </a:cubicBezTo>
                <a:cubicBezTo>
                  <a:pt x="1813" y="20057"/>
                  <a:pt x="1935" y="19938"/>
                  <a:pt x="2037" y="19813"/>
                </a:cubicBezTo>
                <a:cubicBezTo>
                  <a:pt x="2130" y="19695"/>
                  <a:pt x="2216" y="19622"/>
                  <a:pt x="2332" y="19523"/>
                </a:cubicBezTo>
                <a:cubicBezTo>
                  <a:pt x="2517" y="19370"/>
                  <a:pt x="2668" y="19361"/>
                  <a:pt x="2897" y="19285"/>
                </a:cubicBezTo>
                <a:cubicBezTo>
                  <a:pt x="3076" y="19227"/>
                  <a:pt x="3238" y="19024"/>
                  <a:pt x="3425" y="19007"/>
                </a:cubicBezTo>
                <a:lnTo>
                  <a:pt x="3425" y="19007"/>
                </a:lnTo>
                <a:cubicBezTo>
                  <a:pt x="3389" y="19221"/>
                  <a:pt x="3128" y="19551"/>
                  <a:pt x="2960" y="19684"/>
                </a:cubicBezTo>
                <a:cubicBezTo>
                  <a:pt x="2787" y="19822"/>
                  <a:pt x="2665" y="19946"/>
                  <a:pt x="2444" y="19989"/>
                </a:cubicBezTo>
                <a:cubicBezTo>
                  <a:pt x="2084" y="20061"/>
                  <a:pt x="2070" y="20180"/>
                  <a:pt x="1998" y="20530"/>
                </a:cubicBezTo>
                <a:cubicBezTo>
                  <a:pt x="1915" y="20927"/>
                  <a:pt x="1698" y="21284"/>
                  <a:pt x="1634" y="21686"/>
                </a:cubicBezTo>
                <a:cubicBezTo>
                  <a:pt x="1622" y="21759"/>
                  <a:pt x="1611" y="21928"/>
                  <a:pt x="1625" y="22021"/>
                </a:cubicBezTo>
                <a:cubicBezTo>
                  <a:pt x="1635" y="22096"/>
                  <a:pt x="1690" y="22165"/>
                  <a:pt x="1684" y="22239"/>
                </a:cubicBezTo>
                <a:cubicBezTo>
                  <a:pt x="1675" y="22397"/>
                  <a:pt x="1424" y="22562"/>
                  <a:pt x="1314" y="22661"/>
                </a:cubicBezTo>
                <a:cubicBezTo>
                  <a:pt x="1231" y="22738"/>
                  <a:pt x="980" y="22826"/>
                  <a:pt x="925" y="22933"/>
                </a:cubicBezTo>
                <a:cubicBezTo>
                  <a:pt x="894" y="22998"/>
                  <a:pt x="920" y="23118"/>
                  <a:pt x="924" y="23184"/>
                </a:cubicBezTo>
                <a:cubicBezTo>
                  <a:pt x="927" y="23250"/>
                  <a:pt x="961" y="23365"/>
                  <a:pt x="927" y="23429"/>
                </a:cubicBezTo>
                <a:cubicBezTo>
                  <a:pt x="867" y="23545"/>
                  <a:pt x="679" y="23801"/>
                  <a:pt x="573" y="23880"/>
                </a:cubicBezTo>
                <a:cubicBezTo>
                  <a:pt x="601" y="23966"/>
                  <a:pt x="690" y="24014"/>
                  <a:pt x="723" y="24100"/>
                </a:cubicBezTo>
                <a:cubicBezTo>
                  <a:pt x="736" y="24130"/>
                  <a:pt x="733" y="24166"/>
                  <a:pt x="740" y="24198"/>
                </a:cubicBezTo>
                <a:cubicBezTo>
                  <a:pt x="775" y="24347"/>
                  <a:pt x="826" y="24496"/>
                  <a:pt x="872" y="24641"/>
                </a:cubicBezTo>
                <a:cubicBezTo>
                  <a:pt x="897" y="24721"/>
                  <a:pt x="941" y="24784"/>
                  <a:pt x="924" y="24875"/>
                </a:cubicBezTo>
                <a:cubicBezTo>
                  <a:pt x="889" y="25037"/>
                  <a:pt x="739" y="25127"/>
                  <a:pt x="772" y="25305"/>
                </a:cubicBezTo>
                <a:cubicBezTo>
                  <a:pt x="793" y="25427"/>
                  <a:pt x="818" y="25546"/>
                  <a:pt x="826" y="25670"/>
                </a:cubicBezTo>
                <a:cubicBezTo>
                  <a:pt x="834" y="25765"/>
                  <a:pt x="811" y="25871"/>
                  <a:pt x="851" y="25960"/>
                </a:cubicBezTo>
                <a:cubicBezTo>
                  <a:pt x="888" y="26043"/>
                  <a:pt x="980" y="26081"/>
                  <a:pt x="994" y="26172"/>
                </a:cubicBezTo>
                <a:cubicBezTo>
                  <a:pt x="1004" y="26244"/>
                  <a:pt x="990" y="26333"/>
                  <a:pt x="990" y="26406"/>
                </a:cubicBezTo>
                <a:cubicBezTo>
                  <a:pt x="990" y="26524"/>
                  <a:pt x="1016" y="26624"/>
                  <a:pt x="1024" y="26739"/>
                </a:cubicBezTo>
                <a:cubicBezTo>
                  <a:pt x="1051" y="27091"/>
                  <a:pt x="1049" y="27496"/>
                  <a:pt x="976" y="27843"/>
                </a:cubicBezTo>
                <a:cubicBezTo>
                  <a:pt x="944" y="27995"/>
                  <a:pt x="889" y="28145"/>
                  <a:pt x="895" y="28303"/>
                </a:cubicBezTo>
                <a:cubicBezTo>
                  <a:pt x="902" y="28491"/>
                  <a:pt x="862" y="28677"/>
                  <a:pt x="811" y="28858"/>
                </a:cubicBezTo>
                <a:cubicBezTo>
                  <a:pt x="726" y="29156"/>
                  <a:pt x="581" y="29439"/>
                  <a:pt x="511" y="29743"/>
                </a:cubicBezTo>
                <a:cubicBezTo>
                  <a:pt x="456" y="29982"/>
                  <a:pt x="522" y="30235"/>
                  <a:pt x="590" y="30467"/>
                </a:cubicBezTo>
                <a:cubicBezTo>
                  <a:pt x="628" y="30596"/>
                  <a:pt x="672" y="30725"/>
                  <a:pt x="676" y="30861"/>
                </a:cubicBezTo>
                <a:cubicBezTo>
                  <a:pt x="680" y="30944"/>
                  <a:pt x="653" y="31042"/>
                  <a:pt x="666" y="31124"/>
                </a:cubicBezTo>
                <a:cubicBezTo>
                  <a:pt x="686" y="31237"/>
                  <a:pt x="809" y="31301"/>
                  <a:pt x="895" y="31372"/>
                </a:cubicBezTo>
                <a:cubicBezTo>
                  <a:pt x="1041" y="31353"/>
                  <a:pt x="1192" y="31306"/>
                  <a:pt x="1338" y="31274"/>
                </a:cubicBezTo>
                <a:cubicBezTo>
                  <a:pt x="1489" y="31243"/>
                  <a:pt x="1625" y="31207"/>
                  <a:pt x="1766" y="31148"/>
                </a:cubicBezTo>
                <a:cubicBezTo>
                  <a:pt x="2060" y="31023"/>
                  <a:pt x="2365" y="30923"/>
                  <a:pt x="2657" y="30794"/>
                </a:cubicBezTo>
                <a:cubicBezTo>
                  <a:pt x="2746" y="30755"/>
                  <a:pt x="2820" y="30729"/>
                  <a:pt x="2890" y="30668"/>
                </a:cubicBezTo>
                <a:cubicBezTo>
                  <a:pt x="2944" y="30617"/>
                  <a:pt x="2983" y="30603"/>
                  <a:pt x="3055" y="30572"/>
                </a:cubicBezTo>
                <a:cubicBezTo>
                  <a:pt x="3138" y="30539"/>
                  <a:pt x="3212" y="30503"/>
                  <a:pt x="3298" y="30483"/>
                </a:cubicBezTo>
                <a:cubicBezTo>
                  <a:pt x="3370" y="30466"/>
                  <a:pt x="3479" y="30436"/>
                  <a:pt x="3568" y="30436"/>
                </a:cubicBezTo>
                <a:cubicBezTo>
                  <a:pt x="3597" y="30436"/>
                  <a:pt x="3624" y="30439"/>
                  <a:pt x="3647" y="30447"/>
                </a:cubicBezTo>
                <a:cubicBezTo>
                  <a:pt x="3611" y="30500"/>
                  <a:pt x="3539" y="30539"/>
                  <a:pt x="3489" y="30576"/>
                </a:cubicBezTo>
                <a:cubicBezTo>
                  <a:pt x="3396" y="30648"/>
                  <a:pt x="3311" y="30715"/>
                  <a:pt x="3202" y="30761"/>
                </a:cubicBezTo>
                <a:cubicBezTo>
                  <a:pt x="3092" y="30805"/>
                  <a:pt x="2976" y="30840"/>
                  <a:pt x="2865" y="30886"/>
                </a:cubicBezTo>
                <a:cubicBezTo>
                  <a:pt x="2784" y="30920"/>
                  <a:pt x="2695" y="30914"/>
                  <a:pt x="2617" y="30952"/>
                </a:cubicBezTo>
                <a:cubicBezTo>
                  <a:pt x="2530" y="30995"/>
                  <a:pt x="2458" y="31063"/>
                  <a:pt x="2366" y="31106"/>
                </a:cubicBezTo>
                <a:cubicBezTo>
                  <a:pt x="2179" y="31195"/>
                  <a:pt x="1985" y="31215"/>
                  <a:pt x="1790" y="31280"/>
                </a:cubicBezTo>
                <a:cubicBezTo>
                  <a:pt x="1348" y="31425"/>
                  <a:pt x="1019" y="31854"/>
                  <a:pt x="704" y="32173"/>
                </a:cubicBezTo>
                <a:cubicBezTo>
                  <a:pt x="697" y="32282"/>
                  <a:pt x="660" y="32388"/>
                  <a:pt x="647" y="32497"/>
                </a:cubicBezTo>
                <a:cubicBezTo>
                  <a:pt x="630" y="32644"/>
                  <a:pt x="637" y="32783"/>
                  <a:pt x="666" y="32928"/>
                </a:cubicBezTo>
                <a:cubicBezTo>
                  <a:pt x="689" y="33045"/>
                  <a:pt x="659" y="33166"/>
                  <a:pt x="680" y="33285"/>
                </a:cubicBezTo>
                <a:cubicBezTo>
                  <a:pt x="696" y="33365"/>
                  <a:pt x="702" y="33432"/>
                  <a:pt x="707" y="33515"/>
                </a:cubicBezTo>
                <a:cubicBezTo>
                  <a:pt x="717" y="33669"/>
                  <a:pt x="772" y="33818"/>
                  <a:pt x="795" y="33970"/>
                </a:cubicBezTo>
                <a:cubicBezTo>
                  <a:pt x="818" y="34118"/>
                  <a:pt x="816" y="34270"/>
                  <a:pt x="841" y="34414"/>
                </a:cubicBezTo>
                <a:cubicBezTo>
                  <a:pt x="858" y="34511"/>
                  <a:pt x="901" y="34544"/>
                  <a:pt x="963" y="34618"/>
                </a:cubicBezTo>
                <a:cubicBezTo>
                  <a:pt x="1023" y="34698"/>
                  <a:pt x="1090" y="34770"/>
                  <a:pt x="1169" y="34830"/>
                </a:cubicBezTo>
                <a:cubicBezTo>
                  <a:pt x="1221" y="34850"/>
                  <a:pt x="1262" y="34883"/>
                  <a:pt x="1292" y="34928"/>
                </a:cubicBezTo>
                <a:cubicBezTo>
                  <a:pt x="1171" y="35034"/>
                  <a:pt x="895" y="35114"/>
                  <a:pt x="862" y="35286"/>
                </a:cubicBezTo>
                <a:cubicBezTo>
                  <a:pt x="848" y="35361"/>
                  <a:pt x="867" y="35457"/>
                  <a:pt x="867" y="35533"/>
                </a:cubicBezTo>
                <a:cubicBezTo>
                  <a:pt x="865" y="35636"/>
                  <a:pt x="879" y="35727"/>
                  <a:pt x="897" y="35827"/>
                </a:cubicBezTo>
                <a:cubicBezTo>
                  <a:pt x="915" y="35930"/>
                  <a:pt x="951" y="36046"/>
                  <a:pt x="958" y="36148"/>
                </a:cubicBezTo>
                <a:cubicBezTo>
                  <a:pt x="968" y="36283"/>
                  <a:pt x="944" y="36413"/>
                  <a:pt x="915" y="36544"/>
                </a:cubicBezTo>
                <a:cubicBezTo>
                  <a:pt x="889" y="36651"/>
                  <a:pt x="846" y="36759"/>
                  <a:pt x="836" y="36869"/>
                </a:cubicBezTo>
                <a:cubicBezTo>
                  <a:pt x="826" y="36964"/>
                  <a:pt x="854" y="37072"/>
                  <a:pt x="874" y="37165"/>
                </a:cubicBezTo>
                <a:cubicBezTo>
                  <a:pt x="888" y="37232"/>
                  <a:pt x="901" y="37294"/>
                  <a:pt x="897" y="37364"/>
                </a:cubicBezTo>
                <a:cubicBezTo>
                  <a:pt x="891" y="37450"/>
                  <a:pt x="851" y="37526"/>
                  <a:pt x="838" y="37609"/>
                </a:cubicBezTo>
                <a:cubicBezTo>
                  <a:pt x="795" y="37880"/>
                  <a:pt x="666" y="38125"/>
                  <a:pt x="587" y="38386"/>
                </a:cubicBezTo>
                <a:cubicBezTo>
                  <a:pt x="564" y="38464"/>
                  <a:pt x="540" y="38533"/>
                  <a:pt x="550" y="38613"/>
                </a:cubicBezTo>
                <a:cubicBezTo>
                  <a:pt x="560" y="38695"/>
                  <a:pt x="580" y="38756"/>
                  <a:pt x="578" y="38838"/>
                </a:cubicBezTo>
                <a:cubicBezTo>
                  <a:pt x="575" y="39029"/>
                  <a:pt x="561" y="39228"/>
                  <a:pt x="575" y="39417"/>
                </a:cubicBezTo>
                <a:cubicBezTo>
                  <a:pt x="581" y="39480"/>
                  <a:pt x="601" y="39531"/>
                  <a:pt x="618" y="39589"/>
                </a:cubicBezTo>
                <a:cubicBezTo>
                  <a:pt x="666" y="39747"/>
                  <a:pt x="644" y="39935"/>
                  <a:pt x="644" y="40100"/>
                </a:cubicBezTo>
                <a:cubicBezTo>
                  <a:pt x="644" y="40493"/>
                  <a:pt x="689" y="40927"/>
                  <a:pt x="611" y="41316"/>
                </a:cubicBezTo>
                <a:cubicBezTo>
                  <a:pt x="545" y="41651"/>
                  <a:pt x="557" y="41981"/>
                  <a:pt x="542" y="42321"/>
                </a:cubicBezTo>
                <a:cubicBezTo>
                  <a:pt x="530" y="42645"/>
                  <a:pt x="444" y="42963"/>
                  <a:pt x="449" y="43289"/>
                </a:cubicBezTo>
                <a:cubicBezTo>
                  <a:pt x="452" y="43520"/>
                  <a:pt x="472" y="43754"/>
                  <a:pt x="517" y="43982"/>
                </a:cubicBezTo>
                <a:cubicBezTo>
                  <a:pt x="538" y="44089"/>
                  <a:pt x="551" y="44189"/>
                  <a:pt x="550" y="44298"/>
                </a:cubicBezTo>
                <a:cubicBezTo>
                  <a:pt x="547" y="44379"/>
                  <a:pt x="521" y="44492"/>
                  <a:pt x="544" y="44569"/>
                </a:cubicBezTo>
                <a:cubicBezTo>
                  <a:pt x="557" y="44612"/>
                  <a:pt x="703" y="44684"/>
                  <a:pt x="707" y="44729"/>
                </a:cubicBezTo>
                <a:cubicBezTo>
                  <a:pt x="722" y="44914"/>
                  <a:pt x="745" y="45096"/>
                  <a:pt x="765" y="45281"/>
                </a:cubicBezTo>
                <a:cubicBezTo>
                  <a:pt x="772" y="45352"/>
                  <a:pt x="752" y="45444"/>
                  <a:pt x="788" y="45503"/>
                </a:cubicBezTo>
                <a:cubicBezTo>
                  <a:pt x="818" y="45553"/>
                  <a:pt x="858" y="45580"/>
                  <a:pt x="908" y="45602"/>
                </a:cubicBezTo>
                <a:cubicBezTo>
                  <a:pt x="980" y="45632"/>
                  <a:pt x="1152" y="45632"/>
                  <a:pt x="1188" y="45714"/>
                </a:cubicBezTo>
                <a:cubicBezTo>
                  <a:pt x="1133" y="45761"/>
                  <a:pt x="1096" y="45775"/>
                  <a:pt x="1030" y="45784"/>
                </a:cubicBezTo>
                <a:cubicBezTo>
                  <a:pt x="968" y="45793"/>
                  <a:pt x="911" y="45810"/>
                  <a:pt x="851" y="45814"/>
                </a:cubicBezTo>
                <a:cubicBezTo>
                  <a:pt x="841" y="45815"/>
                  <a:pt x="831" y="45815"/>
                  <a:pt x="820" y="45815"/>
                </a:cubicBezTo>
                <a:cubicBezTo>
                  <a:pt x="798" y="45815"/>
                  <a:pt x="775" y="45814"/>
                  <a:pt x="753" y="45814"/>
                </a:cubicBezTo>
                <a:cubicBezTo>
                  <a:pt x="727" y="45814"/>
                  <a:pt x="701" y="45816"/>
                  <a:pt x="676" y="45826"/>
                </a:cubicBezTo>
                <a:cubicBezTo>
                  <a:pt x="676" y="45919"/>
                  <a:pt x="647" y="46005"/>
                  <a:pt x="628" y="46094"/>
                </a:cubicBezTo>
                <a:cubicBezTo>
                  <a:pt x="603" y="46206"/>
                  <a:pt x="590" y="46319"/>
                  <a:pt x="564" y="46429"/>
                </a:cubicBezTo>
                <a:cubicBezTo>
                  <a:pt x="535" y="46545"/>
                  <a:pt x="465" y="46660"/>
                  <a:pt x="497" y="46778"/>
                </a:cubicBezTo>
                <a:cubicBezTo>
                  <a:pt x="508" y="46821"/>
                  <a:pt x="531" y="46859"/>
                  <a:pt x="540" y="46902"/>
                </a:cubicBezTo>
                <a:cubicBezTo>
                  <a:pt x="567" y="47031"/>
                  <a:pt x="542" y="47181"/>
                  <a:pt x="528" y="47308"/>
                </a:cubicBezTo>
                <a:cubicBezTo>
                  <a:pt x="509" y="47473"/>
                  <a:pt x="479" y="47638"/>
                  <a:pt x="478" y="47804"/>
                </a:cubicBezTo>
                <a:cubicBezTo>
                  <a:pt x="478" y="47919"/>
                  <a:pt x="508" y="48032"/>
                  <a:pt x="525" y="48144"/>
                </a:cubicBezTo>
                <a:cubicBezTo>
                  <a:pt x="571" y="48442"/>
                  <a:pt x="639" y="48723"/>
                  <a:pt x="578" y="49022"/>
                </a:cubicBezTo>
                <a:cubicBezTo>
                  <a:pt x="540" y="49198"/>
                  <a:pt x="522" y="49395"/>
                  <a:pt x="551" y="49575"/>
                </a:cubicBezTo>
                <a:cubicBezTo>
                  <a:pt x="565" y="49668"/>
                  <a:pt x="593" y="49760"/>
                  <a:pt x="603" y="49855"/>
                </a:cubicBezTo>
                <a:cubicBezTo>
                  <a:pt x="618" y="49985"/>
                  <a:pt x="616" y="50114"/>
                  <a:pt x="633" y="50245"/>
                </a:cubicBezTo>
                <a:cubicBezTo>
                  <a:pt x="646" y="50338"/>
                  <a:pt x="610" y="50431"/>
                  <a:pt x="624" y="50522"/>
                </a:cubicBezTo>
                <a:cubicBezTo>
                  <a:pt x="630" y="50550"/>
                  <a:pt x="644" y="50572"/>
                  <a:pt x="657" y="50596"/>
                </a:cubicBezTo>
                <a:cubicBezTo>
                  <a:pt x="710" y="50711"/>
                  <a:pt x="766" y="50830"/>
                  <a:pt x="801" y="50953"/>
                </a:cubicBezTo>
                <a:cubicBezTo>
                  <a:pt x="841" y="51104"/>
                  <a:pt x="836" y="51197"/>
                  <a:pt x="809" y="51337"/>
                </a:cubicBezTo>
                <a:cubicBezTo>
                  <a:pt x="782" y="51474"/>
                  <a:pt x="826" y="51610"/>
                  <a:pt x="832" y="51748"/>
                </a:cubicBezTo>
                <a:cubicBezTo>
                  <a:pt x="838" y="51849"/>
                  <a:pt x="917" y="51875"/>
                  <a:pt x="1004" y="51905"/>
                </a:cubicBezTo>
                <a:cubicBezTo>
                  <a:pt x="1162" y="51960"/>
                  <a:pt x="1325" y="51977"/>
                  <a:pt x="1490" y="51977"/>
                </a:cubicBezTo>
                <a:cubicBezTo>
                  <a:pt x="1669" y="51977"/>
                  <a:pt x="1850" y="51957"/>
                  <a:pt x="2028" y="51947"/>
                </a:cubicBezTo>
                <a:cubicBezTo>
                  <a:pt x="2308" y="51931"/>
                  <a:pt x="2589" y="51931"/>
                  <a:pt x="2868" y="51914"/>
                </a:cubicBezTo>
                <a:cubicBezTo>
                  <a:pt x="2881" y="51913"/>
                  <a:pt x="2894" y="51913"/>
                  <a:pt x="2908" y="51913"/>
                </a:cubicBezTo>
                <a:cubicBezTo>
                  <a:pt x="2966" y="51913"/>
                  <a:pt x="3031" y="51917"/>
                  <a:pt x="3093" y="51917"/>
                </a:cubicBezTo>
                <a:cubicBezTo>
                  <a:pt x="3130" y="51917"/>
                  <a:pt x="3167" y="51916"/>
                  <a:pt x="3199" y="51911"/>
                </a:cubicBezTo>
                <a:cubicBezTo>
                  <a:pt x="3235" y="51891"/>
                  <a:pt x="3271" y="51874"/>
                  <a:pt x="3307" y="51857"/>
                </a:cubicBezTo>
                <a:cubicBezTo>
                  <a:pt x="3363" y="51844"/>
                  <a:pt x="3419" y="51838"/>
                  <a:pt x="3475" y="51838"/>
                </a:cubicBezTo>
                <a:cubicBezTo>
                  <a:pt x="3498" y="51838"/>
                  <a:pt x="3520" y="51839"/>
                  <a:pt x="3542" y="51841"/>
                </a:cubicBezTo>
                <a:cubicBezTo>
                  <a:pt x="3612" y="51841"/>
                  <a:pt x="3684" y="51839"/>
                  <a:pt x="3755" y="51839"/>
                </a:cubicBezTo>
                <a:cubicBezTo>
                  <a:pt x="3772" y="51839"/>
                  <a:pt x="3790" y="51839"/>
                  <a:pt x="3807" y="51839"/>
                </a:cubicBezTo>
                <a:cubicBezTo>
                  <a:pt x="3955" y="51844"/>
                  <a:pt x="4113" y="51879"/>
                  <a:pt x="4256" y="51914"/>
                </a:cubicBezTo>
                <a:cubicBezTo>
                  <a:pt x="4294" y="51925"/>
                  <a:pt x="4483" y="51958"/>
                  <a:pt x="4494" y="51994"/>
                </a:cubicBezTo>
                <a:cubicBezTo>
                  <a:pt x="4239" y="52027"/>
                  <a:pt x="3982" y="52035"/>
                  <a:pt x="3725" y="52035"/>
                </a:cubicBezTo>
                <a:cubicBezTo>
                  <a:pt x="3489" y="52035"/>
                  <a:pt x="3253" y="52028"/>
                  <a:pt x="3018" y="52028"/>
                </a:cubicBezTo>
                <a:cubicBezTo>
                  <a:pt x="2798" y="52028"/>
                  <a:pt x="2578" y="52034"/>
                  <a:pt x="2359" y="52056"/>
                </a:cubicBezTo>
                <a:cubicBezTo>
                  <a:pt x="2131" y="52079"/>
                  <a:pt x="1916" y="52151"/>
                  <a:pt x="1692" y="52185"/>
                </a:cubicBezTo>
                <a:cubicBezTo>
                  <a:pt x="1490" y="52218"/>
                  <a:pt x="1284" y="52199"/>
                  <a:pt x="1080" y="52235"/>
                </a:cubicBezTo>
                <a:cubicBezTo>
                  <a:pt x="888" y="52270"/>
                  <a:pt x="716" y="52313"/>
                  <a:pt x="637" y="52512"/>
                </a:cubicBezTo>
                <a:cubicBezTo>
                  <a:pt x="607" y="52591"/>
                  <a:pt x="647" y="52678"/>
                  <a:pt x="660" y="52760"/>
                </a:cubicBezTo>
                <a:cubicBezTo>
                  <a:pt x="674" y="52855"/>
                  <a:pt x="674" y="52945"/>
                  <a:pt x="674" y="53040"/>
                </a:cubicBezTo>
                <a:cubicBezTo>
                  <a:pt x="674" y="53368"/>
                  <a:pt x="617" y="53680"/>
                  <a:pt x="588" y="54006"/>
                </a:cubicBezTo>
                <a:cubicBezTo>
                  <a:pt x="587" y="54177"/>
                  <a:pt x="561" y="54342"/>
                  <a:pt x="514" y="54502"/>
                </a:cubicBezTo>
                <a:cubicBezTo>
                  <a:pt x="471" y="54585"/>
                  <a:pt x="449" y="54671"/>
                  <a:pt x="452" y="54763"/>
                </a:cubicBezTo>
                <a:cubicBezTo>
                  <a:pt x="459" y="54885"/>
                  <a:pt x="475" y="54994"/>
                  <a:pt x="478" y="55117"/>
                </a:cubicBezTo>
                <a:cubicBezTo>
                  <a:pt x="481" y="55252"/>
                  <a:pt x="504" y="55383"/>
                  <a:pt x="551" y="55510"/>
                </a:cubicBezTo>
                <a:cubicBezTo>
                  <a:pt x="618" y="55728"/>
                  <a:pt x="660" y="55950"/>
                  <a:pt x="674" y="56180"/>
                </a:cubicBezTo>
                <a:cubicBezTo>
                  <a:pt x="683" y="56379"/>
                  <a:pt x="673" y="56578"/>
                  <a:pt x="640" y="56775"/>
                </a:cubicBezTo>
                <a:cubicBezTo>
                  <a:pt x="621" y="56829"/>
                  <a:pt x="611" y="56887"/>
                  <a:pt x="611" y="56944"/>
                </a:cubicBezTo>
                <a:cubicBezTo>
                  <a:pt x="608" y="56981"/>
                  <a:pt x="618" y="57016"/>
                  <a:pt x="640" y="57050"/>
                </a:cubicBezTo>
                <a:cubicBezTo>
                  <a:pt x="679" y="57211"/>
                  <a:pt x="696" y="57376"/>
                  <a:pt x="694" y="57542"/>
                </a:cubicBezTo>
                <a:cubicBezTo>
                  <a:pt x="694" y="57609"/>
                  <a:pt x="791" y="58120"/>
                  <a:pt x="673" y="58150"/>
                </a:cubicBezTo>
                <a:cubicBezTo>
                  <a:pt x="1058" y="58150"/>
                  <a:pt x="1471" y="58169"/>
                  <a:pt x="1883" y="58169"/>
                </a:cubicBezTo>
                <a:cubicBezTo>
                  <a:pt x="2334" y="58169"/>
                  <a:pt x="2783" y="58146"/>
                  <a:pt x="3192" y="58050"/>
                </a:cubicBezTo>
                <a:cubicBezTo>
                  <a:pt x="3412" y="57998"/>
                  <a:pt x="3463" y="57933"/>
                  <a:pt x="3678" y="57789"/>
                </a:cubicBezTo>
                <a:cubicBezTo>
                  <a:pt x="3802" y="57750"/>
                  <a:pt x="3892" y="57677"/>
                  <a:pt x="3948" y="57566"/>
                </a:cubicBezTo>
                <a:cubicBezTo>
                  <a:pt x="3934" y="57495"/>
                  <a:pt x="3967" y="57455"/>
                  <a:pt x="4050" y="57446"/>
                </a:cubicBezTo>
                <a:cubicBezTo>
                  <a:pt x="4111" y="57411"/>
                  <a:pt x="4161" y="57398"/>
                  <a:pt x="4207" y="57398"/>
                </a:cubicBezTo>
                <a:cubicBezTo>
                  <a:pt x="4304" y="57398"/>
                  <a:pt x="4382" y="57456"/>
                  <a:pt x="4507" y="57482"/>
                </a:cubicBezTo>
                <a:cubicBezTo>
                  <a:pt x="4592" y="57500"/>
                  <a:pt x="4694" y="57506"/>
                  <a:pt x="4800" y="57506"/>
                </a:cubicBezTo>
                <a:cubicBezTo>
                  <a:pt x="4984" y="57506"/>
                  <a:pt x="5181" y="57488"/>
                  <a:pt x="5327" y="57483"/>
                </a:cubicBezTo>
                <a:cubicBezTo>
                  <a:pt x="5344" y="57484"/>
                  <a:pt x="5361" y="57484"/>
                  <a:pt x="5378" y="57484"/>
                </a:cubicBezTo>
                <a:cubicBezTo>
                  <a:pt x="5543" y="57484"/>
                  <a:pt x="5702" y="57452"/>
                  <a:pt x="5855" y="57389"/>
                </a:cubicBezTo>
                <a:cubicBezTo>
                  <a:pt x="5966" y="57360"/>
                  <a:pt x="6037" y="57294"/>
                  <a:pt x="6066" y="57189"/>
                </a:cubicBezTo>
                <a:cubicBezTo>
                  <a:pt x="6331" y="57003"/>
                  <a:pt x="6703" y="56874"/>
                  <a:pt x="7025" y="56821"/>
                </a:cubicBezTo>
                <a:lnTo>
                  <a:pt x="7025" y="56821"/>
                </a:lnTo>
                <a:cubicBezTo>
                  <a:pt x="7035" y="56987"/>
                  <a:pt x="6959" y="57211"/>
                  <a:pt x="7024" y="57370"/>
                </a:cubicBezTo>
                <a:cubicBezTo>
                  <a:pt x="7113" y="57588"/>
                  <a:pt x="7171" y="57561"/>
                  <a:pt x="7451" y="57571"/>
                </a:cubicBezTo>
                <a:cubicBezTo>
                  <a:pt x="7616" y="57577"/>
                  <a:pt x="7780" y="57579"/>
                  <a:pt x="7945" y="57579"/>
                </a:cubicBezTo>
                <a:cubicBezTo>
                  <a:pt x="8339" y="57579"/>
                  <a:pt x="8734" y="57567"/>
                  <a:pt x="9128" y="57567"/>
                </a:cubicBezTo>
                <a:cubicBezTo>
                  <a:pt x="9226" y="57567"/>
                  <a:pt x="9324" y="57567"/>
                  <a:pt x="9423" y="57569"/>
                </a:cubicBezTo>
                <a:cubicBezTo>
                  <a:pt x="10355" y="57589"/>
                  <a:pt x="11284" y="57747"/>
                  <a:pt x="12216" y="57771"/>
                </a:cubicBezTo>
                <a:cubicBezTo>
                  <a:pt x="12261" y="57773"/>
                  <a:pt x="12305" y="57773"/>
                  <a:pt x="12350" y="57773"/>
                </a:cubicBezTo>
                <a:cubicBezTo>
                  <a:pt x="12540" y="57773"/>
                  <a:pt x="12730" y="57763"/>
                  <a:pt x="12919" y="57763"/>
                </a:cubicBezTo>
                <a:cubicBezTo>
                  <a:pt x="13005" y="57763"/>
                  <a:pt x="13092" y="57765"/>
                  <a:pt x="13178" y="57771"/>
                </a:cubicBezTo>
                <a:cubicBezTo>
                  <a:pt x="13567" y="57800"/>
                  <a:pt x="13950" y="57903"/>
                  <a:pt x="14338" y="57943"/>
                </a:cubicBezTo>
                <a:cubicBezTo>
                  <a:pt x="15515" y="58070"/>
                  <a:pt x="16671" y="57886"/>
                  <a:pt x="17844" y="58159"/>
                </a:cubicBezTo>
                <a:cubicBezTo>
                  <a:pt x="18009" y="58197"/>
                  <a:pt x="18169" y="58213"/>
                  <a:pt x="18327" y="58213"/>
                </a:cubicBezTo>
                <a:cubicBezTo>
                  <a:pt x="18845" y="58213"/>
                  <a:pt x="19336" y="58042"/>
                  <a:pt x="19869" y="57932"/>
                </a:cubicBezTo>
                <a:cubicBezTo>
                  <a:pt x="20481" y="57806"/>
                  <a:pt x="21138" y="57737"/>
                  <a:pt x="21790" y="57737"/>
                </a:cubicBezTo>
                <a:cubicBezTo>
                  <a:pt x="22283" y="57737"/>
                  <a:pt x="22774" y="57777"/>
                  <a:pt x="23241" y="57862"/>
                </a:cubicBezTo>
                <a:cubicBezTo>
                  <a:pt x="23636" y="57933"/>
                  <a:pt x="24064" y="58058"/>
                  <a:pt x="24473" y="58058"/>
                </a:cubicBezTo>
                <a:cubicBezTo>
                  <a:pt x="24534" y="58058"/>
                  <a:pt x="24594" y="58056"/>
                  <a:pt x="24654" y="58050"/>
                </a:cubicBezTo>
                <a:cubicBezTo>
                  <a:pt x="25796" y="57934"/>
                  <a:pt x="26913" y="57570"/>
                  <a:pt x="28069" y="57570"/>
                </a:cubicBezTo>
                <a:cubicBezTo>
                  <a:pt x="28091" y="57570"/>
                  <a:pt x="28113" y="57570"/>
                  <a:pt x="28135" y="57571"/>
                </a:cubicBezTo>
                <a:cubicBezTo>
                  <a:pt x="29741" y="57591"/>
                  <a:pt x="31286" y="58133"/>
                  <a:pt x="32867" y="58331"/>
                </a:cubicBezTo>
                <a:cubicBezTo>
                  <a:pt x="33110" y="58361"/>
                  <a:pt x="33355" y="58374"/>
                  <a:pt x="33600" y="58374"/>
                </a:cubicBezTo>
                <a:cubicBezTo>
                  <a:pt x="34575" y="58374"/>
                  <a:pt x="35563" y="58172"/>
                  <a:pt x="36521" y="58093"/>
                </a:cubicBezTo>
                <a:cubicBezTo>
                  <a:pt x="37030" y="58050"/>
                  <a:pt x="37543" y="58039"/>
                  <a:pt x="38057" y="58039"/>
                </a:cubicBezTo>
                <a:cubicBezTo>
                  <a:pt x="38609" y="58039"/>
                  <a:pt x="39162" y="58052"/>
                  <a:pt x="39711" y="58057"/>
                </a:cubicBezTo>
                <a:cubicBezTo>
                  <a:pt x="39727" y="58057"/>
                  <a:pt x="39743" y="58057"/>
                  <a:pt x="39759" y="58057"/>
                </a:cubicBezTo>
                <a:cubicBezTo>
                  <a:pt x="40212" y="58057"/>
                  <a:pt x="40633" y="57979"/>
                  <a:pt x="41079" y="57886"/>
                </a:cubicBezTo>
                <a:cubicBezTo>
                  <a:pt x="41491" y="57803"/>
                  <a:pt x="41456" y="57671"/>
                  <a:pt x="41886" y="57671"/>
                </a:cubicBezTo>
                <a:lnTo>
                  <a:pt x="44250" y="57671"/>
                </a:lnTo>
                <a:cubicBezTo>
                  <a:pt x="44814" y="57671"/>
                  <a:pt x="45381" y="57659"/>
                  <a:pt x="45948" y="57659"/>
                </a:cubicBezTo>
                <a:cubicBezTo>
                  <a:pt x="46607" y="57659"/>
                  <a:pt x="47266" y="57675"/>
                  <a:pt x="47919" y="57747"/>
                </a:cubicBezTo>
                <a:cubicBezTo>
                  <a:pt x="48150" y="57772"/>
                  <a:pt x="48383" y="57780"/>
                  <a:pt x="48616" y="57780"/>
                </a:cubicBezTo>
                <a:cubicBezTo>
                  <a:pt x="49011" y="57780"/>
                  <a:pt x="49407" y="57758"/>
                  <a:pt x="49802" y="57758"/>
                </a:cubicBezTo>
                <a:cubicBezTo>
                  <a:pt x="49904" y="57758"/>
                  <a:pt x="50005" y="57759"/>
                  <a:pt x="50107" y="57763"/>
                </a:cubicBezTo>
                <a:cubicBezTo>
                  <a:pt x="50414" y="57774"/>
                  <a:pt x="50623" y="57958"/>
                  <a:pt x="50959" y="57969"/>
                </a:cubicBezTo>
                <a:cubicBezTo>
                  <a:pt x="50980" y="57970"/>
                  <a:pt x="51001" y="57970"/>
                  <a:pt x="51022" y="57970"/>
                </a:cubicBezTo>
                <a:cubicBezTo>
                  <a:pt x="51351" y="57970"/>
                  <a:pt x="51649" y="57881"/>
                  <a:pt x="51974" y="57863"/>
                </a:cubicBezTo>
                <a:cubicBezTo>
                  <a:pt x="52310" y="57846"/>
                  <a:pt x="52611" y="57860"/>
                  <a:pt x="52939" y="57769"/>
                </a:cubicBezTo>
                <a:cubicBezTo>
                  <a:pt x="53157" y="57707"/>
                  <a:pt x="53353" y="57664"/>
                  <a:pt x="53579" y="57664"/>
                </a:cubicBezTo>
                <a:cubicBezTo>
                  <a:pt x="53586" y="57664"/>
                  <a:pt x="53593" y="57664"/>
                  <a:pt x="53600" y="57664"/>
                </a:cubicBezTo>
                <a:cubicBezTo>
                  <a:pt x="54042" y="57671"/>
                  <a:pt x="54482" y="57667"/>
                  <a:pt x="54924" y="57670"/>
                </a:cubicBezTo>
                <a:cubicBezTo>
                  <a:pt x="55283" y="57671"/>
                  <a:pt x="55593" y="57754"/>
                  <a:pt x="55936" y="57869"/>
                </a:cubicBezTo>
                <a:cubicBezTo>
                  <a:pt x="56180" y="57951"/>
                  <a:pt x="56432" y="57968"/>
                  <a:pt x="56685" y="57968"/>
                </a:cubicBezTo>
                <a:cubicBezTo>
                  <a:pt x="56876" y="57968"/>
                  <a:pt x="57069" y="57958"/>
                  <a:pt x="57261" y="57958"/>
                </a:cubicBezTo>
                <a:cubicBezTo>
                  <a:pt x="57356" y="57958"/>
                  <a:pt x="57450" y="57961"/>
                  <a:pt x="57545" y="57968"/>
                </a:cubicBezTo>
                <a:cubicBezTo>
                  <a:pt x="57925" y="57997"/>
                  <a:pt x="58289" y="58130"/>
                  <a:pt x="58669" y="58157"/>
                </a:cubicBezTo>
                <a:cubicBezTo>
                  <a:pt x="58744" y="58163"/>
                  <a:pt x="58819" y="58165"/>
                  <a:pt x="58895" y="58165"/>
                </a:cubicBezTo>
                <a:cubicBezTo>
                  <a:pt x="59141" y="58165"/>
                  <a:pt x="59390" y="58142"/>
                  <a:pt x="59636" y="58142"/>
                </a:cubicBezTo>
                <a:cubicBezTo>
                  <a:pt x="59706" y="58142"/>
                  <a:pt x="59775" y="58144"/>
                  <a:pt x="59843" y="58149"/>
                </a:cubicBezTo>
                <a:cubicBezTo>
                  <a:pt x="60050" y="58163"/>
                  <a:pt x="60166" y="58332"/>
                  <a:pt x="60352" y="58348"/>
                </a:cubicBezTo>
                <a:cubicBezTo>
                  <a:pt x="60356" y="58348"/>
                  <a:pt x="60361" y="58348"/>
                  <a:pt x="60365" y="58348"/>
                </a:cubicBezTo>
                <a:cubicBezTo>
                  <a:pt x="60586" y="58348"/>
                  <a:pt x="61181" y="57969"/>
                  <a:pt x="61228" y="57941"/>
                </a:cubicBezTo>
                <a:cubicBezTo>
                  <a:pt x="61453" y="57811"/>
                  <a:pt x="61927" y="57876"/>
                  <a:pt x="62124" y="57704"/>
                </a:cubicBezTo>
                <a:lnTo>
                  <a:pt x="62124" y="57704"/>
                </a:lnTo>
                <a:cubicBezTo>
                  <a:pt x="62246" y="57882"/>
                  <a:pt x="62456" y="58105"/>
                  <a:pt x="62628" y="58166"/>
                </a:cubicBezTo>
                <a:cubicBezTo>
                  <a:pt x="62692" y="58189"/>
                  <a:pt x="62777" y="58197"/>
                  <a:pt x="62871" y="58197"/>
                </a:cubicBezTo>
                <a:cubicBezTo>
                  <a:pt x="63086" y="58197"/>
                  <a:pt x="63346" y="58154"/>
                  <a:pt x="63501" y="58154"/>
                </a:cubicBezTo>
                <a:cubicBezTo>
                  <a:pt x="63674" y="58154"/>
                  <a:pt x="63849" y="58165"/>
                  <a:pt x="64022" y="58165"/>
                </a:cubicBezTo>
                <a:cubicBezTo>
                  <a:pt x="64075" y="58165"/>
                  <a:pt x="64128" y="58164"/>
                  <a:pt x="64181" y="58161"/>
                </a:cubicBezTo>
                <a:cubicBezTo>
                  <a:pt x="64483" y="58145"/>
                  <a:pt x="64857" y="57959"/>
                  <a:pt x="65174" y="57959"/>
                </a:cubicBezTo>
                <a:cubicBezTo>
                  <a:pt x="65235" y="57959"/>
                  <a:pt x="65294" y="57966"/>
                  <a:pt x="65350" y="57982"/>
                </a:cubicBezTo>
                <a:cubicBezTo>
                  <a:pt x="65593" y="58051"/>
                  <a:pt x="65800" y="58184"/>
                  <a:pt x="66069" y="58255"/>
                </a:cubicBezTo>
                <a:cubicBezTo>
                  <a:pt x="66348" y="58326"/>
                  <a:pt x="66675" y="58379"/>
                  <a:pt x="66989" y="58379"/>
                </a:cubicBezTo>
                <a:cubicBezTo>
                  <a:pt x="67146" y="58379"/>
                  <a:pt x="67300" y="58366"/>
                  <a:pt x="67443" y="58335"/>
                </a:cubicBezTo>
                <a:cubicBezTo>
                  <a:pt x="67446" y="58171"/>
                  <a:pt x="67229" y="57991"/>
                  <a:pt x="67166" y="57839"/>
                </a:cubicBezTo>
                <a:cubicBezTo>
                  <a:pt x="67100" y="57681"/>
                  <a:pt x="67083" y="57492"/>
                  <a:pt x="67063" y="57324"/>
                </a:cubicBezTo>
                <a:cubicBezTo>
                  <a:pt x="66983" y="56637"/>
                  <a:pt x="67166" y="55955"/>
                  <a:pt x="67149" y="55268"/>
                </a:cubicBezTo>
                <a:cubicBezTo>
                  <a:pt x="67138" y="54885"/>
                  <a:pt x="67214" y="54562"/>
                  <a:pt x="67336" y="54198"/>
                </a:cubicBezTo>
                <a:cubicBezTo>
                  <a:pt x="67436" y="53896"/>
                  <a:pt x="67444" y="53791"/>
                  <a:pt x="67384" y="53481"/>
                </a:cubicBezTo>
                <a:cubicBezTo>
                  <a:pt x="67252" y="52807"/>
                  <a:pt x="67244" y="52225"/>
                  <a:pt x="67251" y="51545"/>
                </a:cubicBezTo>
                <a:cubicBezTo>
                  <a:pt x="67255" y="51038"/>
                  <a:pt x="67201" y="50590"/>
                  <a:pt x="67054" y="50104"/>
                </a:cubicBezTo>
                <a:cubicBezTo>
                  <a:pt x="66947" y="49747"/>
                  <a:pt x="66847" y="49407"/>
                  <a:pt x="66849" y="49029"/>
                </a:cubicBezTo>
                <a:cubicBezTo>
                  <a:pt x="66857" y="48093"/>
                  <a:pt x="67073" y="47173"/>
                  <a:pt x="67056" y="46231"/>
                </a:cubicBezTo>
                <a:cubicBezTo>
                  <a:pt x="67049" y="45896"/>
                  <a:pt x="67097" y="45608"/>
                  <a:pt x="67165" y="45282"/>
                </a:cubicBezTo>
                <a:cubicBezTo>
                  <a:pt x="67291" y="44678"/>
                  <a:pt x="67432" y="44055"/>
                  <a:pt x="67434" y="43435"/>
                </a:cubicBezTo>
                <a:cubicBezTo>
                  <a:pt x="67436" y="42966"/>
                  <a:pt x="67923" y="42592"/>
                  <a:pt x="67629" y="42205"/>
                </a:cubicBezTo>
                <a:cubicBezTo>
                  <a:pt x="67473" y="42188"/>
                  <a:pt x="67351" y="42067"/>
                  <a:pt x="67201" y="42030"/>
                </a:cubicBezTo>
                <a:cubicBezTo>
                  <a:pt x="67125" y="42010"/>
                  <a:pt x="67046" y="42005"/>
                  <a:pt x="66966" y="42005"/>
                </a:cubicBezTo>
                <a:cubicBezTo>
                  <a:pt x="66886" y="42005"/>
                  <a:pt x="66806" y="42010"/>
                  <a:pt x="66729" y="42011"/>
                </a:cubicBezTo>
                <a:cubicBezTo>
                  <a:pt x="66426" y="42017"/>
                  <a:pt x="66280" y="42206"/>
                  <a:pt x="65998" y="42307"/>
                </a:cubicBezTo>
                <a:cubicBezTo>
                  <a:pt x="66102" y="42735"/>
                  <a:pt x="66011" y="43371"/>
                  <a:pt x="65685" y="43695"/>
                </a:cubicBezTo>
                <a:cubicBezTo>
                  <a:pt x="65574" y="43805"/>
                  <a:pt x="65496" y="43845"/>
                  <a:pt x="65421" y="43845"/>
                </a:cubicBezTo>
                <a:cubicBezTo>
                  <a:pt x="65333" y="43845"/>
                  <a:pt x="65249" y="43789"/>
                  <a:pt x="65120" y="43722"/>
                </a:cubicBezTo>
                <a:cubicBezTo>
                  <a:pt x="64699" y="43504"/>
                  <a:pt x="64245" y="43275"/>
                  <a:pt x="63788" y="43166"/>
                </a:cubicBezTo>
                <a:cubicBezTo>
                  <a:pt x="63542" y="43107"/>
                  <a:pt x="63320" y="43067"/>
                  <a:pt x="63065" y="43067"/>
                </a:cubicBezTo>
                <a:cubicBezTo>
                  <a:pt x="63057" y="43067"/>
                  <a:pt x="63048" y="43067"/>
                  <a:pt x="63040" y="43067"/>
                </a:cubicBezTo>
                <a:cubicBezTo>
                  <a:pt x="63033" y="43067"/>
                  <a:pt x="63027" y="43067"/>
                  <a:pt x="63020" y="43067"/>
                </a:cubicBezTo>
                <a:cubicBezTo>
                  <a:pt x="62892" y="43067"/>
                  <a:pt x="62725" y="43042"/>
                  <a:pt x="62575" y="43042"/>
                </a:cubicBezTo>
                <a:cubicBezTo>
                  <a:pt x="62491" y="43042"/>
                  <a:pt x="62412" y="43050"/>
                  <a:pt x="62347" y="43074"/>
                </a:cubicBezTo>
                <a:cubicBezTo>
                  <a:pt x="62251" y="43200"/>
                  <a:pt x="62140" y="43313"/>
                  <a:pt x="62019" y="43414"/>
                </a:cubicBezTo>
                <a:cubicBezTo>
                  <a:pt x="61868" y="43490"/>
                  <a:pt x="61710" y="43551"/>
                  <a:pt x="61545" y="43594"/>
                </a:cubicBezTo>
                <a:cubicBezTo>
                  <a:pt x="61092" y="43783"/>
                  <a:pt x="60735" y="43951"/>
                  <a:pt x="60238" y="43951"/>
                </a:cubicBezTo>
                <a:cubicBezTo>
                  <a:pt x="60203" y="43951"/>
                  <a:pt x="60168" y="43950"/>
                  <a:pt x="60132" y="43949"/>
                </a:cubicBezTo>
                <a:cubicBezTo>
                  <a:pt x="60519" y="43848"/>
                  <a:pt x="60879" y="43700"/>
                  <a:pt x="61230" y="43511"/>
                </a:cubicBezTo>
                <a:cubicBezTo>
                  <a:pt x="61664" y="43280"/>
                  <a:pt x="62126" y="43128"/>
                  <a:pt x="62596" y="42976"/>
                </a:cubicBezTo>
                <a:cubicBezTo>
                  <a:pt x="62992" y="42847"/>
                  <a:pt x="63457" y="42586"/>
                  <a:pt x="63878" y="42568"/>
                </a:cubicBezTo>
                <a:cubicBezTo>
                  <a:pt x="63919" y="42566"/>
                  <a:pt x="63960" y="42565"/>
                  <a:pt x="64000" y="42565"/>
                </a:cubicBezTo>
                <a:cubicBezTo>
                  <a:pt x="64543" y="42565"/>
                  <a:pt x="65074" y="42741"/>
                  <a:pt x="65530" y="43031"/>
                </a:cubicBezTo>
                <a:cubicBezTo>
                  <a:pt x="65523" y="42591"/>
                  <a:pt x="65513" y="42149"/>
                  <a:pt x="65559" y="41710"/>
                </a:cubicBezTo>
                <a:cubicBezTo>
                  <a:pt x="65595" y="41370"/>
                  <a:pt x="65600" y="41360"/>
                  <a:pt x="65873" y="41248"/>
                </a:cubicBezTo>
                <a:cubicBezTo>
                  <a:pt x="66194" y="41115"/>
                  <a:pt x="66533" y="40986"/>
                  <a:pt x="66847" y="40857"/>
                </a:cubicBezTo>
                <a:cubicBezTo>
                  <a:pt x="66921" y="40827"/>
                  <a:pt x="67198" y="40751"/>
                  <a:pt x="67238" y="40704"/>
                </a:cubicBezTo>
                <a:cubicBezTo>
                  <a:pt x="67367" y="40547"/>
                  <a:pt x="67116" y="40275"/>
                  <a:pt x="67029" y="40139"/>
                </a:cubicBezTo>
                <a:cubicBezTo>
                  <a:pt x="66875" y="39898"/>
                  <a:pt x="66761" y="39703"/>
                  <a:pt x="66758" y="39407"/>
                </a:cubicBezTo>
                <a:cubicBezTo>
                  <a:pt x="66758" y="39007"/>
                  <a:pt x="66885" y="38620"/>
                  <a:pt x="66857" y="38217"/>
                </a:cubicBezTo>
                <a:cubicBezTo>
                  <a:pt x="66822" y="37744"/>
                  <a:pt x="66801" y="37228"/>
                  <a:pt x="66707" y="36763"/>
                </a:cubicBezTo>
                <a:cubicBezTo>
                  <a:pt x="66614" y="36291"/>
                  <a:pt x="66412" y="35663"/>
                  <a:pt x="66683" y="35243"/>
                </a:cubicBezTo>
                <a:cubicBezTo>
                  <a:pt x="66905" y="34899"/>
                  <a:pt x="67323" y="34711"/>
                  <a:pt x="67556" y="34384"/>
                </a:cubicBezTo>
                <a:cubicBezTo>
                  <a:pt x="67690" y="34195"/>
                  <a:pt x="67609" y="34116"/>
                  <a:pt x="67523" y="33930"/>
                </a:cubicBezTo>
                <a:cubicBezTo>
                  <a:pt x="67366" y="33581"/>
                  <a:pt x="67264" y="33177"/>
                  <a:pt x="67166" y="32807"/>
                </a:cubicBezTo>
                <a:cubicBezTo>
                  <a:pt x="67087" y="32506"/>
                  <a:pt x="67186" y="32175"/>
                  <a:pt x="67130" y="31865"/>
                </a:cubicBezTo>
                <a:cubicBezTo>
                  <a:pt x="67099" y="31687"/>
                  <a:pt x="67036" y="31514"/>
                  <a:pt x="67007" y="31330"/>
                </a:cubicBezTo>
                <a:cubicBezTo>
                  <a:pt x="66977" y="31142"/>
                  <a:pt x="66993" y="30910"/>
                  <a:pt x="66901" y="30738"/>
                </a:cubicBezTo>
                <a:cubicBezTo>
                  <a:pt x="66829" y="30605"/>
                  <a:pt x="66686" y="30527"/>
                  <a:pt x="66607" y="30402"/>
                </a:cubicBezTo>
                <a:cubicBezTo>
                  <a:pt x="66289" y="29893"/>
                  <a:pt x="66512" y="28971"/>
                  <a:pt x="66617" y="28415"/>
                </a:cubicBezTo>
                <a:cubicBezTo>
                  <a:pt x="66693" y="28006"/>
                  <a:pt x="66799" y="27590"/>
                  <a:pt x="66848" y="27178"/>
                </a:cubicBezTo>
                <a:cubicBezTo>
                  <a:pt x="66858" y="27081"/>
                  <a:pt x="66880" y="27020"/>
                  <a:pt x="66858" y="26925"/>
                </a:cubicBezTo>
                <a:cubicBezTo>
                  <a:pt x="66794" y="26638"/>
                  <a:pt x="66880" y="26661"/>
                  <a:pt x="66669" y="26452"/>
                </a:cubicBezTo>
                <a:cubicBezTo>
                  <a:pt x="66610" y="26018"/>
                  <a:pt x="66203" y="25778"/>
                  <a:pt x="65925" y="25491"/>
                </a:cubicBezTo>
                <a:cubicBezTo>
                  <a:pt x="65656" y="25215"/>
                  <a:pt x="65618" y="24921"/>
                  <a:pt x="65609" y="24543"/>
                </a:cubicBezTo>
                <a:cubicBezTo>
                  <a:pt x="65599" y="24173"/>
                  <a:pt x="65532" y="23697"/>
                  <a:pt x="65629" y="23336"/>
                </a:cubicBezTo>
                <a:cubicBezTo>
                  <a:pt x="65699" y="23081"/>
                  <a:pt x="65866" y="23049"/>
                  <a:pt x="66044" y="22897"/>
                </a:cubicBezTo>
                <a:cubicBezTo>
                  <a:pt x="66230" y="22737"/>
                  <a:pt x="66287" y="22182"/>
                  <a:pt x="66359" y="21938"/>
                </a:cubicBezTo>
                <a:cubicBezTo>
                  <a:pt x="66455" y="21601"/>
                  <a:pt x="66557" y="21270"/>
                  <a:pt x="66619" y="20924"/>
                </a:cubicBezTo>
                <a:cubicBezTo>
                  <a:pt x="66656" y="20716"/>
                  <a:pt x="66696" y="20517"/>
                  <a:pt x="66649" y="20311"/>
                </a:cubicBezTo>
                <a:cubicBezTo>
                  <a:pt x="66644" y="20299"/>
                  <a:pt x="66584" y="20236"/>
                  <a:pt x="66571" y="20200"/>
                </a:cubicBezTo>
                <a:cubicBezTo>
                  <a:pt x="66167" y="19031"/>
                  <a:pt x="67466" y="18056"/>
                  <a:pt x="67629" y="16944"/>
                </a:cubicBezTo>
                <a:cubicBezTo>
                  <a:pt x="67594" y="16941"/>
                  <a:pt x="67559" y="16939"/>
                  <a:pt x="67525" y="16938"/>
                </a:cubicBezTo>
                <a:cubicBezTo>
                  <a:pt x="67265" y="16081"/>
                  <a:pt x="67561" y="15176"/>
                  <a:pt x="67536" y="14298"/>
                </a:cubicBezTo>
                <a:cubicBezTo>
                  <a:pt x="67531" y="14116"/>
                  <a:pt x="67473" y="13968"/>
                  <a:pt x="67444" y="13805"/>
                </a:cubicBezTo>
                <a:cubicBezTo>
                  <a:pt x="67433" y="13742"/>
                  <a:pt x="67459" y="13634"/>
                  <a:pt x="67424" y="13574"/>
                </a:cubicBezTo>
                <a:cubicBezTo>
                  <a:pt x="67364" y="13468"/>
                  <a:pt x="67236" y="13438"/>
                  <a:pt x="67085" y="13438"/>
                </a:cubicBezTo>
                <a:cubicBezTo>
                  <a:pt x="66893" y="13438"/>
                  <a:pt x="66663" y="13486"/>
                  <a:pt x="66484" y="13486"/>
                </a:cubicBezTo>
                <a:cubicBezTo>
                  <a:pt x="66419" y="13486"/>
                  <a:pt x="66361" y="13479"/>
                  <a:pt x="66313" y="13462"/>
                </a:cubicBezTo>
                <a:cubicBezTo>
                  <a:pt x="66400" y="13419"/>
                  <a:pt x="66499" y="13406"/>
                  <a:pt x="66602" y="13406"/>
                </a:cubicBezTo>
                <a:cubicBezTo>
                  <a:pt x="66750" y="13406"/>
                  <a:pt x="66906" y="13432"/>
                  <a:pt x="67047" y="13432"/>
                </a:cubicBezTo>
                <a:cubicBezTo>
                  <a:pt x="67149" y="13432"/>
                  <a:pt x="67243" y="13418"/>
                  <a:pt x="67321" y="13372"/>
                </a:cubicBezTo>
                <a:cubicBezTo>
                  <a:pt x="67396" y="13326"/>
                  <a:pt x="67446" y="13121"/>
                  <a:pt x="67462" y="13061"/>
                </a:cubicBezTo>
                <a:cubicBezTo>
                  <a:pt x="67572" y="12669"/>
                  <a:pt x="67518" y="12235"/>
                  <a:pt x="67553" y="11835"/>
                </a:cubicBezTo>
                <a:cubicBezTo>
                  <a:pt x="67576" y="11564"/>
                  <a:pt x="67640" y="11333"/>
                  <a:pt x="67726" y="11089"/>
                </a:cubicBezTo>
                <a:cubicBezTo>
                  <a:pt x="67733" y="11090"/>
                  <a:pt x="67740" y="11090"/>
                  <a:pt x="67746" y="11090"/>
                </a:cubicBezTo>
                <a:cubicBezTo>
                  <a:pt x="67788" y="11090"/>
                  <a:pt x="67809" y="11070"/>
                  <a:pt x="67810" y="11030"/>
                </a:cubicBezTo>
                <a:cubicBezTo>
                  <a:pt x="67835" y="10947"/>
                  <a:pt x="67846" y="10861"/>
                  <a:pt x="67845" y="10774"/>
                </a:cubicBezTo>
                <a:cubicBezTo>
                  <a:pt x="67912" y="10222"/>
                  <a:pt x="67813" y="9721"/>
                  <a:pt x="67819" y="9170"/>
                </a:cubicBezTo>
                <a:cubicBezTo>
                  <a:pt x="67826" y="8442"/>
                  <a:pt x="67740" y="7682"/>
                  <a:pt x="67845" y="6959"/>
                </a:cubicBezTo>
                <a:cubicBezTo>
                  <a:pt x="67899" y="6567"/>
                  <a:pt x="67870" y="6380"/>
                  <a:pt x="67730" y="6012"/>
                </a:cubicBezTo>
                <a:cubicBezTo>
                  <a:pt x="67552" y="5547"/>
                  <a:pt x="67360" y="5048"/>
                  <a:pt x="67430" y="4539"/>
                </a:cubicBezTo>
                <a:cubicBezTo>
                  <a:pt x="67469" y="4256"/>
                  <a:pt x="67647" y="4050"/>
                  <a:pt x="67710" y="3783"/>
                </a:cubicBezTo>
                <a:cubicBezTo>
                  <a:pt x="67770" y="3519"/>
                  <a:pt x="67724" y="3218"/>
                  <a:pt x="67726" y="2947"/>
                </a:cubicBezTo>
                <a:cubicBezTo>
                  <a:pt x="67731" y="2170"/>
                  <a:pt x="67437" y="1204"/>
                  <a:pt x="67433" y="422"/>
                </a:cubicBezTo>
                <a:cubicBezTo>
                  <a:pt x="67066" y="422"/>
                  <a:pt x="66671" y="384"/>
                  <a:pt x="66285" y="384"/>
                </a:cubicBezTo>
                <a:cubicBezTo>
                  <a:pt x="66048" y="384"/>
                  <a:pt x="65815" y="398"/>
                  <a:pt x="65595" y="445"/>
                </a:cubicBezTo>
                <a:cubicBezTo>
                  <a:pt x="65489" y="468"/>
                  <a:pt x="65407" y="478"/>
                  <a:pt x="65329" y="478"/>
                </a:cubicBezTo>
                <a:cubicBezTo>
                  <a:pt x="65222" y="478"/>
                  <a:pt x="65124" y="458"/>
                  <a:pt x="64987" y="422"/>
                </a:cubicBezTo>
                <a:cubicBezTo>
                  <a:pt x="64848" y="387"/>
                  <a:pt x="64602" y="239"/>
                  <a:pt x="64435" y="239"/>
                </a:cubicBezTo>
                <a:cubicBezTo>
                  <a:pt x="64406" y="239"/>
                  <a:pt x="64379" y="244"/>
                  <a:pt x="64356" y="254"/>
                </a:cubicBezTo>
                <a:cubicBezTo>
                  <a:pt x="64376" y="438"/>
                  <a:pt x="64549" y="548"/>
                  <a:pt x="64549" y="731"/>
                </a:cubicBezTo>
                <a:cubicBezTo>
                  <a:pt x="64549" y="931"/>
                  <a:pt x="64319" y="1103"/>
                  <a:pt x="64190" y="1231"/>
                </a:cubicBezTo>
                <a:cubicBezTo>
                  <a:pt x="63753" y="1660"/>
                  <a:pt x="63838" y="2505"/>
                  <a:pt x="63875" y="3131"/>
                </a:cubicBezTo>
                <a:lnTo>
                  <a:pt x="63875" y="3131"/>
                </a:lnTo>
                <a:cubicBezTo>
                  <a:pt x="63857" y="3036"/>
                  <a:pt x="63822" y="2950"/>
                  <a:pt x="63805" y="2850"/>
                </a:cubicBezTo>
                <a:cubicBezTo>
                  <a:pt x="63779" y="2692"/>
                  <a:pt x="63797" y="2539"/>
                  <a:pt x="63765" y="2381"/>
                </a:cubicBezTo>
                <a:cubicBezTo>
                  <a:pt x="63748" y="2306"/>
                  <a:pt x="63708" y="2242"/>
                  <a:pt x="63691" y="2154"/>
                </a:cubicBezTo>
                <a:cubicBezTo>
                  <a:pt x="63646" y="1903"/>
                  <a:pt x="63642" y="1642"/>
                  <a:pt x="63597" y="1392"/>
                </a:cubicBezTo>
                <a:cubicBezTo>
                  <a:pt x="63527" y="970"/>
                  <a:pt x="63328" y="238"/>
                  <a:pt x="62858" y="238"/>
                </a:cubicBezTo>
                <a:cubicBezTo>
                  <a:pt x="62790" y="238"/>
                  <a:pt x="62717" y="253"/>
                  <a:pt x="62638" y="286"/>
                </a:cubicBezTo>
                <a:cubicBezTo>
                  <a:pt x="62396" y="389"/>
                  <a:pt x="62113" y="443"/>
                  <a:pt x="61828" y="443"/>
                </a:cubicBezTo>
                <a:cubicBezTo>
                  <a:pt x="61685" y="443"/>
                  <a:pt x="61541" y="429"/>
                  <a:pt x="61402" y="401"/>
                </a:cubicBezTo>
                <a:cubicBezTo>
                  <a:pt x="61296" y="379"/>
                  <a:pt x="61105" y="348"/>
                  <a:pt x="61000" y="308"/>
                </a:cubicBezTo>
                <a:cubicBezTo>
                  <a:pt x="60864" y="257"/>
                  <a:pt x="60799" y="131"/>
                  <a:pt x="60648" y="131"/>
                </a:cubicBezTo>
                <a:cubicBezTo>
                  <a:pt x="60632" y="131"/>
                  <a:pt x="60616" y="133"/>
                  <a:pt x="60599" y="135"/>
                </a:cubicBezTo>
                <a:cubicBezTo>
                  <a:pt x="60321" y="180"/>
                  <a:pt x="60127" y="510"/>
                  <a:pt x="59858" y="594"/>
                </a:cubicBezTo>
                <a:cubicBezTo>
                  <a:pt x="59695" y="644"/>
                  <a:pt x="59553" y="661"/>
                  <a:pt x="59412" y="661"/>
                </a:cubicBezTo>
                <a:cubicBezTo>
                  <a:pt x="59245" y="661"/>
                  <a:pt x="59079" y="637"/>
                  <a:pt x="58885" y="614"/>
                </a:cubicBezTo>
                <a:cubicBezTo>
                  <a:pt x="58690" y="593"/>
                  <a:pt x="58524" y="508"/>
                  <a:pt x="58325" y="508"/>
                </a:cubicBezTo>
                <a:cubicBezTo>
                  <a:pt x="58308" y="508"/>
                  <a:pt x="58291" y="508"/>
                  <a:pt x="58273" y="510"/>
                </a:cubicBezTo>
                <a:cubicBezTo>
                  <a:pt x="57866" y="543"/>
                  <a:pt x="57492" y="716"/>
                  <a:pt x="57070" y="718"/>
                </a:cubicBezTo>
                <a:cubicBezTo>
                  <a:pt x="57044" y="718"/>
                  <a:pt x="57018" y="718"/>
                  <a:pt x="56991" y="718"/>
                </a:cubicBezTo>
                <a:cubicBezTo>
                  <a:pt x="56384" y="718"/>
                  <a:pt x="55809" y="671"/>
                  <a:pt x="55205" y="623"/>
                </a:cubicBezTo>
                <a:cubicBezTo>
                  <a:pt x="55083" y="614"/>
                  <a:pt x="54962" y="609"/>
                  <a:pt x="54841" y="609"/>
                </a:cubicBezTo>
                <a:cubicBezTo>
                  <a:pt x="54251" y="609"/>
                  <a:pt x="53669" y="717"/>
                  <a:pt x="53111" y="913"/>
                </a:cubicBezTo>
                <a:cubicBezTo>
                  <a:pt x="52517" y="1119"/>
                  <a:pt x="51861" y="1294"/>
                  <a:pt x="51219" y="1294"/>
                </a:cubicBezTo>
                <a:cubicBezTo>
                  <a:pt x="50719" y="1294"/>
                  <a:pt x="50228" y="1188"/>
                  <a:pt x="49780" y="910"/>
                </a:cubicBezTo>
                <a:cubicBezTo>
                  <a:pt x="49359" y="649"/>
                  <a:pt x="48850" y="233"/>
                  <a:pt x="48338" y="229"/>
                </a:cubicBezTo>
                <a:cubicBezTo>
                  <a:pt x="48215" y="228"/>
                  <a:pt x="48084" y="217"/>
                  <a:pt x="47957" y="217"/>
                </a:cubicBezTo>
                <a:cubicBezTo>
                  <a:pt x="47898" y="217"/>
                  <a:pt x="47841" y="219"/>
                  <a:pt x="47786" y="226"/>
                </a:cubicBezTo>
                <a:cubicBezTo>
                  <a:pt x="47573" y="250"/>
                  <a:pt x="47406" y="382"/>
                  <a:pt x="47189" y="425"/>
                </a:cubicBezTo>
                <a:cubicBezTo>
                  <a:pt x="46753" y="510"/>
                  <a:pt x="46316" y="462"/>
                  <a:pt x="45887" y="540"/>
                </a:cubicBezTo>
                <a:cubicBezTo>
                  <a:pt x="45693" y="573"/>
                  <a:pt x="45507" y="642"/>
                  <a:pt x="45318" y="686"/>
                </a:cubicBezTo>
                <a:cubicBezTo>
                  <a:pt x="45140" y="728"/>
                  <a:pt x="45010" y="722"/>
                  <a:pt x="44866" y="845"/>
                </a:cubicBezTo>
                <a:cubicBezTo>
                  <a:pt x="44779" y="921"/>
                  <a:pt x="44623" y="1169"/>
                  <a:pt x="44472" y="1169"/>
                </a:cubicBezTo>
                <a:cubicBezTo>
                  <a:pt x="44432" y="1169"/>
                  <a:pt x="44392" y="1151"/>
                  <a:pt x="44354" y="1109"/>
                </a:cubicBezTo>
                <a:cubicBezTo>
                  <a:pt x="44407" y="815"/>
                  <a:pt x="44832" y="563"/>
                  <a:pt x="45014" y="349"/>
                </a:cubicBezTo>
                <a:cubicBezTo>
                  <a:pt x="44997" y="342"/>
                  <a:pt x="44977" y="338"/>
                  <a:pt x="44955" y="338"/>
                </a:cubicBezTo>
                <a:cubicBezTo>
                  <a:pt x="44838" y="338"/>
                  <a:pt x="44660" y="428"/>
                  <a:pt x="44541" y="428"/>
                </a:cubicBezTo>
                <a:cubicBezTo>
                  <a:pt x="44538" y="428"/>
                  <a:pt x="44535" y="428"/>
                  <a:pt x="44532" y="428"/>
                </a:cubicBezTo>
                <a:cubicBezTo>
                  <a:pt x="44301" y="419"/>
                  <a:pt x="44080" y="330"/>
                  <a:pt x="43848" y="316"/>
                </a:cubicBezTo>
                <a:cubicBezTo>
                  <a:pt x="43771" y="307"/>
                  <a:pt x="43693" y="303"/>
                  <a:pt x="43616" y="303"/>
                </a:cubicBezTo>
                <a:cubicBezTo>
                  <a:pt x="43424" y="303"/>
                  <a:pt x="43233" y="330"/>
                  <a:pt x="43042" y="381"/>
                </a:cubicBezTo>
                <a:cubicBezTo>
                  <a:pt x="42135" y="495"/>
                  <a:pt x="41227" y="610"/>
                  <a:pt x="40318" y="729"/>
                </a:cubicBezTo>
                <a:cubicBezTo>
                  <a:pt x="40183" y="743"/>
                  <a:pt x="40086" y="749"/>
                  <a:pt x="40004" y="749"/>
                </a:cubicBezTo>
                <a:cubicBezTo>
                  <a:pt x="39840" y="749"/>
                  <a:pt x="39737" y="727"/>
                  <a:pt x="39522" y="708"/>
                </a:cubicBezTo>
                <a:cubicBezTo>
                  <a:pt x="39374" y="695"/>
                  <a:pt x="39225" y="690"/>
                  <a:pt x="39075" y="690"/>
                </a:cubicBezTo>
                <a:cubicBezTo>
                  <a:pt x="38709" y="690"/>
                  <a:pt x="38340" y="717"/>
                  <a:pt x="37975" y="717"/>
                </a:cubicBezTo>
                <a:cubicBezTo>
                  <a:pt x="37931" y="717"/>
                  <a:pt x="37887" y="717"/>
                  <a:pt x="37843" y="716"/>
                </a:cubicBezTo>
                <a:cubicBezTo>
                  <a:pt x="37238" y="706"/>
                  <a:pt x="36647" y="538"/>
                  <a:pt x="36045" y="510"/>
                </a:cubicBezTo>
                <a:cubicBezTo>
                  <a:pt x="35989" y="507"/>
                  <a:pt x="35934" y="506"/>
                  <a:pt x="35881" y="506"/>
                </a:cubicBezTo>
                <a:cubicBezTo>
                  <a:pt x="35441" y="506"/>
                  <a:pt x="35074" y="581"/>
                  <a:pt x="34611" y="581"/>
                </a:cubicBezTo>
                <a:cubicBezTo>
                  <a:pt x="34430" y="709"/>
                  <a:pt x="34234" y="756"/>
                  <a:pt x="34033" y="756"/>
                </a:cubicBezTo>
                <a:cubicBezTo>
                  <a:pt x="33627" y="756"/>
                  <a:pt x="33200" y="566"/>
                  <a:pt x="32833" y="477"/>
                </a:cubicBezTo>
                <a:cubicBezTo>
                  <a:pt x="32743" y="455"/>
                  <a:pt x="32654" y="446"/>
                  <a:pt x="32565" y="446"/>
                </a:cubicBezTo>
                <a:cubicBezTo>
                  <a:pt x="32363" y="446"/>
                  <a:pt x="32162" y="492"/>
                  <a:pt x="31964" y="544"/>
                </a:cubicBezTo>
                <a:cubicBezTo>
                  <a:pt x="31166" y="757"/>
                  <a:pt x="30307" y="877"/>
                  <a:pt x="29457" y="877"/>
                </a:cubicBezTo>
                <a:cubicBezTo>
                  <a:pt x="29147" y="877"/>
                  <a:pt x="28838" y="861"/>
                  <a:pt x="28534" y="828"/>
                </a:cubicBezTo>
                <a:cubicBezTo>
                  <a:pt x="28214" y="792"/>
                  <a:pt x="27930" y="690"/>
                  <a:pt x="27612" y="690"/>
                </a:cubicBezTo>
                <a:cubicBezTo>
                  <a:pt x="27561" y="690"/>
                  <a:pt x="27509" y="693"/>
                  <a:pt x="27456" y="699"/>
                </a:cubicBezTo>
                <a:cubicBezTo>
                  <a:pt x="26982" y="751"/>
                  <a:pt x="26671" y="1231"/>
                  <a:pt x="26141" y="1247"/>
                </a:cubicBezTo>
                <a:cubicBezTo>
                  <a:pt x="26130" y="1247"/>
                  <a:pt x="26119" y="1247"/>
                  <a:pt x="26109" y="1247"/>
                </a:cubicBezTo>
                <a:cubicBezTo>
                  <a:pt x="25573" y="1247"/>
                  <a:pt x="25165" y="861"/>
                  <a:pt x="24705" y="636"/>
                </a:cubicBezTo>
                <a:cubicBezTo>
                  <a:pt x="24304" y="438"/>
                  <a:pt x="23816" y="442"/>
                  <a:pt x="23380" y="398"/>
                </a:cubicBezTo>
                <a:cubicBezTo>
                  <a:pt x="22906" y="348"/>
                  <a:pt x="22540" y="333"/>
                  <a:pt x="22061" y="323"/>
                </a:cubicBezTo>
                <a:cubicBezTo>
                  <a:pt x="22045" y="323"/>
                  <a:pt x="22029" y="323"/>
                  <a:pt x="22013" y="323"/>
                </a:cubicBezTo>
                <a:cubicBezTo>
                  <a:pt x="21903" y="323"/>
                  <a:pt x="21795" y="327"/>
                  <a:pt x="21687" y="327"/>
                </a:cubicBezTo>
                <a:cubicBezTo>
                  <a:pt x="21547" y="327"/>
                  <a:pt x="21408" y="321"/>
                  <a:pt x="21265" y="293"/>
                </a:cubicBezTo>
                <a:cubicBezTo>
                  <a:pt x="21120" y="265"/>
                  <a:pt x="21010" y="216"/>
                  <a:pt x="20905" y="216"/>
                </a:cubicBezTo>
                <a:cubicBezTo>
                  <a:pt x="20830" y="216"/>
                  <a:pt x="20757" y="241"/>
                  <a:pt x="20676" y="315"/>
                </a:cubicBezTo>
                <a:cubicBezTo>
                  <a:pt x="20571" y="409"/>
                  <a:pt x="20540" y="520"/>
                  <a:pt x="20406" y="609"/>
                </a:cubicBezTo>
                <a:cubicBezTo>
                  <a:pt x="20219" y="736"/>
                  <a:pt x="20006" y="926"/>
                  <a:pt x="19804" y="1022"/>
                </a:cubicBezTo>
                <a:cubicBezTo>
                  <a:pt x="19558" y="1138"/>
                  <a:pt x="19437" y="1014"/>
                  <a:pt x="19360" y="1304"/>
                </a:cubicBezTo>
                <a:cubicBezTo>
                  <a:pt x="19311" y="1485"/>
                  <a:pt x="19447" y="1690"/>
                  <a:pt x="19351" y="1870"/>
                </a:cubicBezTo>
                <a:cubicBezTo>
                  <a:pt x="19268" y="2022"/>
                  <a:pt x="19152" y="2018"/>
                  <a:pt x="19103" y="2205"/>
                </a:cubicBezTo>
                <a:cubicBezTo>
                  <a:pt x="19041" y="2451"/>
                  <a:pt x="19239" y="2636"/>
                  <a:pt x="19231" y="2858"/>
                </a:cubicBezTo>
                <a:cubicBezTo>
                  <a:pt x="18915" y="2976"/>
                  <a:pt x="18746" y="3329"/>
                  <a:pt x="18726" y="3658"/>
                </a:cubicBezTo>
                <a:lnTo>
                  <a:pt x="18726" y="3658"/>
                </a:lnTo>
                <a:cubicBezTo>
                  <a:pt x="18704" y="3275"/>
                  <a:pt x="18662" y="2857"/>
                  <a:pt x="18752" y="2481"/>
                </a:cubicBezTo>
                <a:cubicBezTo>
                  <a:pt x="18805" y="2263"/>
                  <a:pt x="18978" y="2111"/>
                  <a:pt x="18974" y="1876"/>
                </a:cubicBezTo>
                <a:cubicBezTo>
                  <a:pt x="18970" y="1665"/>
                  <a:pt x="18795" y="1546"/>
                  <a:pt x="18749" y="1349"/>
                </a:cubicBezTo>
                <a:cubicBezTo>
                  <a:pt x="18704" y="1164"/>
                  <a:pt x="18712" y="1057"/>
                  <a:pt x="18806" y="895"/>
                </a:cubicBezTo>
                <a:cubicBezTo>
                  <a:pt x="18876" y="778"/>
                  <a:pt x="19023" y="759"/>
                  <a:pt x="18948" y="601"/>
                </a:cubicBezTo>
                <a:cubicBezTo>
                  <a:pt x="18865" y="578"/>
                  <a:pt x="18784" y="569"/>
                  <a:pt x="18704" y="569"/>
                </a:cubicBezTo>
                <a:cubicBezTo>
                  <a:pt x="18535" y="569"/>
                  <a:pt x="18372" y="610"/>
                  <a:pt x="18203" y="647"/>
                </a:cubicBezTo>
                <a:cubicBezTo>
                  <a:pt x="18093" y="671"/>
                  <a:pt x="17977" y="676"/>
                  <a:pt x="17858" y="676"/>
                </a:cubicBezTo>
                <a:cubicBezTo>
                  <a:pt x="17758" y="676"/>
                  <a:pt x="17656" y="672"/>
                  <a:pt x="17557" y="672"/>
                </a:cubicBezTo>
                <a:cubicBezTo>
                  <a:pt x="17402" y="672"/>
                  <a:pt x="17252" y="681"/>
                  <a:pt x="17120" y="728"/>
                </a:cubicBezTo>
                <a:cubicBezTo>
                  <a:pt x="16812" y="835"/>
                  <a:pt x="16806" y="1051"/>
                  <a:pt x="16537" y="1051"/>
                </a:cubicBezTo>
                <a:cubicBezTo>
                  <a:pt x="16499" y="1051"/>
                  <a:pt x="16457" y="1047"/>
                  <a:pt x="16407" y="1037"/>
                </a:cubicBezTo>
                <a:cubicBezTo>
                  <a:pt x="16055" y="971"/>
                  <a:pt x="15704" y="957"/>
                  <a:pt x="15346" y="957"/>
                </a:cubicBezTo>
                <a:cubicBezTo>
                  <a:pt x="15258" y="957"/>
                  <a:pt x="15170" y="957"/>
                  <a:pt x="15081" y="958"/>
                </a:cubicBezTo>
                <a:cubicBezTo>
                  <a:pt x="14813" y="963"/>
                  <a:pt x="14712" y="953"/>
                  <a:pt x="14526" y="1122"/>
                </a:cubicBezTo>
                <a:cubicBezTo>
                  <a:pt x="14413" y="1224"/>
                  <a:pt x="14466" y="1318"/>
                  <a:pt x="14282" y="1367"/>
                </a:cubicBezTo>
                <a:cubicBezTo>
                  <a:pt x="14253" y="1375"/>
                  <a:pt x="14224" y="1379"/>
                  <a:pt x="14197" y="1379"/>
                </a:cubicBezTo>
                <a:cubicBezTo>
                  <a:pt x="13987" y="1379"/>
                  <a:pt x="13830" y="1172"/>
                  <a:pt x="13638" y="1115"/>
                </a:cubicBezTo>
                <a:cubicBezTo>
                  <a:pt x="13420" y="1049"/>
                  <a:pt x="13200" y="1072"/>
                  <a:pt x="12976" y="1000"/>
                </a:cubicBezTo>
                <a:cubicBezTo>
                  <a:pt x="12685" y="908"/>
                  <a:pt x="12702" y="901"/>
                  <a:pt x="12389" y="901"/>
                </a:cubicBezTo>
                <a:cubicBezTo>
                  <a:pt x="12151" y="901"/>
                  <a:pt x="11877" y="874"/>
                  <a:pt x="11612" y="874"/>
                </a:cubicBezTo>
                <a:cubicBezTo>
                  <a:pt x="11341" y="874"/>
                  <a:pt x="11078" y="902"/>
                  <a:pt x="10869" y="1014"/>
                </a:cubicBezTo>
                <a:cubicBezTo>
                  <a:pt x="10677" y="1118"/>
                  <a:pt x="10673" y="1235"/>
                  <a:pt x="10436" y="1295"/>
                </a:cubicBezTo>
                <a:cubicBezTo>
                  <a:pt x="10233" y="1347"/>
                  <a:pt x="9760" y="1407"/>
                  <a:pt x="9547" y="1439"/>
                </a:cubicBezTo>
                <a:cubicBezTo>
                  <a:pt x="9495" y="1447"/>
                  <a:pt x="9442" y="1451"/>
                  <a:pt x="9388" y="1451"/>
                </a:cubicBezTo>
                <a:cubicBezTo>
                  <a:pt x="8941" y="1451"/>
                  <a:pt x="8482" y="1192"/>
                  <a:pt x="8015" y="1128"/>
                </a:cubicBezTo>
                <a:cubicBezTo>
                  <a:pt x="7856" y="1106"/>
                  <a:pt x="7717" y="1088"/>
                  <a:pt x="7584" y="1088"/>
                </a:cubicBezTo>
                <a:cubicBezTo>
                  <a:pt x="7415" y="1088"/>
                  <a:pt x="7254" y="1116"/>
                  <a:pt x="7071" y="1202"/>
                </a:cubicBezTo>
                <a:cubicBezTo>
                  <a:pt x="6875" y="1294"/>
                  <a:pt x="6692" y="1505"/>
                  <a:pt x="6453" y="1505"/>
                </a:cubicBezTo>
                <a:cubicBezTo>
                  <a:pt x="6446" y="1505"/>
                  <a:pt x="6439" y="1505"/>
                  <a:pt x="6432" y="1505"/>
                </a:cubicBezTo>
                <a:cubicBezTo>
                  <a:pt x="6080" y="1489"/>
                  <a:pt x="6072" y="1225"/>
                  <a:pt x="5808" y="1125"/>
                </a:cubicBezTo>
                <a:cubicBezTo>
                  <a:pt x="5747" y="1102"/>
                  <a:pt x="5691" y="1096"/>
                  <a:pt x="5636" y="1096"/>
                </a:cubicBezTo>
                <a:cubicBezTo>
                  <a:pt x="5578" y="1096"/>
                  <a:pt x="5520" y="1103"/>
                  <a:pt x="5458" y="1103"/>
                </a:cubicBezTo>
                <a:cubicBezTo>
                  <a:pt x="5437" y="1103"/>
                  <a:pt x="5416" y="1102"/>
                  <a:pt x="5395" y="1100"/>
                </a:cubicBezTo>
                <a:cubicBezTo>
                  <a:pt x="4870" y="1057"/>
                  <a:pt x="4367" y="815"/>
                  <a:pt x="3856" y="685"/>
                </a:cubicBezTo>
                <a:cubicBezTo>
                  <a:pt x="3319" y="548"/>
                  <a:pt x="2906" y="1"/>
                  <a:pt x="237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lt1">
                <a:alpha val="6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32"/>
          <p:cNvGrpSpPr/>
          <p:nvPr/>
        </p:nvGrpSpPr>
        <p:grpSpPr>
          <a:xfrm rot="-10769047">
            <a:off x="-151" y="3260071"/>
            <a:ext cx="7778392" cy="1926643"/>
            <a:chOff x="1363650" y="657325"/>
            <a:chExt cx="2779175" cy="1027050"/>
          </a:xfrm>
        </p:grpSpPr>
        <p:sp>
          <p:nvSpPr>
            <p:cNvPr id="192" name="Google Shape;192;p32"/>
            <p:cNvSpPr/>
            <p:nvPr/>
          </p:nvSpPr>
          <p:spPr>
            <a:xfrm>
              <a:off x="1363650" y="889600"/>
              <a:ext cx="2779100" cy="794775"/>
            </a:xfrm>
            <a:custGeom>
              <a:avLst/>
              <a:gdLst/>
              <a:ahLst/>
              <a:cxnLst/>
              <a:rect l="l" t="t" r="r" b="b"/>
              <a:pathLst>
                <a:path w="111164" h="31791" extrusionOk="0">
                  <a:moveTo>
                    <a:pt x="1" y="0"/>
                  </a:moveTo>
                  <a:lnTo>
                    <a:pt x="1" y="5303"/>
                  </a:lnTo>
                  <a:lnTo>
                    <a:pt x="2" y="5303"/>
                  </a:lnTo>
                  <a:lnTo>
                    <a:pt x="874" y="5458"/>
                  </a:lnTo>
                  <a:lnTo>
                    <a:pt x="2560" y="6164"/>
                  </a:lnTo>
                  <a:lnTo>
                    <a:pt x="3095" y="5916"/>
                  </a:lnTo>
                  <a:lnTo>
                    <a:pt x="3506" y="6251"/>
                  </a:lnTo>
                  <a:lnTo>
                    <a:pt x="3615" y="6402"/>
                  </a:lnTo>
                  <a:lnTo>
                    <a:pt x="4380" y="6561"/>
                  </a:lnTo>
                  <a:lnTo>
                    <a:pt x="4907" y="6687"/>
                  </a:lnTo>
                  <a:lnTo>
                    <a:pt x="5466" y="7180"/>
                  </a:lnTo>
                  <a:lnTo>
                    <a:pt x="5945" y="7511"/>
                  </a:lnTo>
                  <a:lnTo>
                    <a:pt x="6244" y="7285"/>
                  </a:lnTo>
                  <a:lnTo>
                    <a:pt x="6682" y="7169"/>
                  </a:lnTo>
                  <a:lnTo>
                    <a:pt x="7135" y="7513"/>
                  </a:lnTo>
                  <a:lnTo>
                    <a:pt x="7766" y="7371"/>
                  </a:lnTo>
                  <a:lnTo>
                    <a:pt x="8349" y="7226"/>
                  </a:lnTo>
                  <a:lnTo>
                    <a:pt x="8935" y="7804"/>
                  </a:lnTo>
                  <a:lnTo>
                    <a:pt x="9804" y="8337"/>
                  </a:lnTo>
                  <a:lnTo>
                    <a:pt x="9992" y="8276"/>
                  </a:lnTo>
                  <a:lnTo>
                    <a:pt x="10584" y="8141"/>
                  </a:lnTo>
                  <a:lnTo>
                    <a:pt x="11581" y="8222"/>
                  </a:lnTo>
                  <a:lnTo>
                    <a:pt x="11774" y="7991"/>
                  </a:lnTo>
                  <a:lnTo>
                    <a:pt x="12282" y="8159"/>
                  </a:lnTo>
                  <a:lnTo>
                    <a:pt x="13045" y="8531"/>
                  </a:lnTo>
                  <a:lnTo>
                    <a:pt x="13283" y="8535"/>
                  </a:lnTo>
                  <a:lnTo>
                    <a:pt x="13616" y="8701"/>
                  </a:lnTo>
                  <a:lnTo>
                    <a:pt x="13981" y="8770"/>
                  </a:lnTo>
                  <a:lnTo>
                    <a:pt x="14296" y="9222"/>
                  </a:lnTo>
                  <a:lnTo>
                    <a:pt x="14584" y="9506"/>
                  </a:lnTo>
                  <a:lnTo>
                    <a:pt x="15070" y="9407"/>
                  </a:lnTo>
                  <a:lnTo>
                    <a:pt x="16648" y="9519"/>
                  </a:lnTo>
                  <a:lnTo>
                    <a:pt x="17387" y="9566"/>
                  </a:lnTo>
                  <a:lnTo>
                    <a:pt x="17842" y="9804"/>
                  </a:lnTo>
                  <a:lnTo>
                    <a:pt x="18371" y="10050"/>
                  </a:lnTo>
                  <a:lnTo>
                    <a:pt x="18737" y="9882"/>
                  </a:lnTo>
                  <a:lnTo>
                    <a:pt x="18963" y="10171"/>
                  </a:lnTo>
                  <a:lnTo>
                    <a:pt x="19106" y="10424"/>
                  </a:lnTo>
                  <a:lnTo>
                    <a:pt x="19868" y="10663"/>
                  </a:lnTo>
                  <a:lnTo>
                    <a:pt x="20152" y="10890"/>
                  </a:lnTo>
                  <a:lnTo>
                    <a:pt x="20654" y="10851"/>
                  </a:lnTo>
                  <a:lnTo>
                    <a:pt x="21178" y="10570"/>
                  </a:lnTo>
                  <a:lnTo>
                    <a:pt x="21665" y="10602"/>
                  </a:lnTo>
                  <a:lnTo>
                    <a:pt x="22404" y="10815"/>
                  </a:lnTo>
                  <a:lnTo>
                    <a:pt x="23073" y="11186"/>
                  </a:lnTo>
                  <a:lnTo>
                    <a:pt x="23728" y="11189"/>
                  </a:lnTo>
                  <a:lnTo>
                    <a:pt x="24345" y="11421"/>
                  </a:lnTo>
                  <a:lnTo>
                    <a:pt x="24960" y="11675"/>
                  </a:lnTo>
                  <a:lnTo>
                    <a:pt x="25612" y="11500"/>
                  </a:lnTo>
                  <a:lnTo>
                    <a:pt x="25746" y="11977"/>
                  </a:lnTo>
                  <a:lnTo>
                    <a:pt x="25897" y="12286"/>
                  </a:lnTo>
                  <a:lnTo>
                    <a:pt x="26532" y="12349"/>
                  </a:lnTo>
                  <a:lnTo>
                    <a:pt x="27050" y="12188"/>
                  </a:lnTo>
                  <a:lnTo>
                    <a:pt x="27380" y="12226"/>
                  </a:lnTo>
                  <a:lnTo>
                    <a:pt x="28431" y="12400"/>
                  </a:lnTo>
                  <a:lnTo>
                    <a:pt x="29122" y="13126"/>
                  </a:lnTo>
                  <a:lnTo>
                    <a:pt x="30052" y="12776"/>
                  </a:lnTo>
                  <a:lnTo>
                    <a:pt x="30865" y="13342"/>
                  </a:lnTo>
                  <a:lnTo>
                    <a:pt x="31338" y="13321"/>
                  </a:lnTo>
                  <a:lnTo>
                    <a:pt x="31718" y="13478"/>
                  </a:lnTo>
                  <a:lnTo>
                    <a:pt x="32964" y="13546"/>
                  </a:lnTo>
                  <a:lnTo>
                    <a:pt x="33437" y="13577"/>
                  </a:lnTo>
                  <a:lnTo>
                    <a:pt x="33822" y="13773"/>
                  </a:lnTo>
                  <a:lnTo>
                    <a:pt x="34637" y="14492"/>
                  </a:lnTo>
                  <a:lnTo>
                    <a:pt x="35375" y="14375"/>
                  </a:lnTo>
                  <a:lnTo>
                    <a:pt x="36665" y="14353"/>
                  </a:lnTo>
                  <a:lnTo>
                    <a:pt x="37288" y="13951"/>
                  </a:lnTo>
                  <a:lnTo>
                    <a:pt x="37174" y="14460"/>
                  </a:lnTo>
                  <a:lnTo>
                    <a:pt x="37174" y="14460"/>
                  </a:lnTo>
                  <a:lnTo>
                    <a:pt x="38338" y="13982"/>
                  </a:lnTo>
                  <a:lnTo>
                    <a:pt x="38585" y="14112"/>
                  </a:lnTo>
                  <a:lnTo>
                    <a:pt x="39320" y="14005"/>
                  </a:lnTo>
                  <a:lnTo>
                    <a:pt x="39842" y="13927"/>
                  </a:lnTo>
                  <a:lnTo>
                    <a:pt x="40423" y="14032"/>
                  </a:lnTo>
                  <a:lnTo>
                    <a:pt x="40765" y="13952"/>
                  </a:lnTo>
                  <a:lnTo>
                    <a:pt x="41314" y="14394"/>
                  </a:lnTo>
                  <a:lnTo>
                    <a:pt x="42542" y="14545"/>
                  </a:lnTo>
                  <a:lnTo>
                    <a:pt x="43273" y="14901"/>
                  </a:lnTo>
                  <a:lnTo>
                    <a:pt x="44145" y="15176"/>
                  </a:lnTo>
                  <a:lnTo>
                    <a:pt x="44718" y="15352"/>
                  </a:lnTo>
                  <a:lnTo>
                    <a:pt x="45335" y="15263"/>
                  </a:lnTo>
                  <a:lnTo>
                    <a:pt x="45504" y="15580"/>
                  </a:lnTo>
                  <a:lnTo>
                    <a:pt x="45860" y="15776"/>
                  </a:lnTo>
                  <a:lnTo>
                    <a:pt x="46487" y="15614"/>
                  </a:lnTo>
                  <a:lnTo>
                    <a:pt x="47093" y="15865"/>
                  </a:lnTo>
                  <a:lnTo>
                    <a:pt x="47557" y="15678"/>
                  </a:lnTo>
                  <a:lnTo>
                    <a:pt x="48019" y="15907"/>
                  </a:lnTo>
                  <a:lnTo>
                    <a:pt x="48777" y="15832"/>
                  </a:lnTo>
                  <a:lnTo>
                    <a:pt x="49916" y="16145"/>
                  </a:lnTo>
                  <a:lnTo>
                    <a:pt x="50919" y="16633"/>
                  </a:lnTo>
                  <a:lnTo>
                    <a:pt x="51285" y="16995"/>
                  </a:lnTo>
                  <a:lnTo>
                    <a:pt x="51523" y="17183"/>
                  </a:lnTo>
                  <a:lnTo>
                    <a:pt x="52411" y="16624"/>
                  </a:lnTo>
                  <a:lnTo>
                    <a:pt x="53761" y="17418"/>
                  </a:lnTo>
                  <a:lnTo>
                    <a:pt x="54241" y="17190"/>
                  </a:lnTo>
                  <a:lnTo>
                    <a:pt x="54583" y="17365"/>
                  </a:lnTo>
                  <a:lnTo>
                    <a:pt x="55170" y="17395"/>
                  </a:lnTo>
                  <a:lnTo>
                    <a:pt x="55552" y="17743"/>
                  </a:lnTo>
                  <a:lnTo>
                    <a:pt x="56008" y="18069"/>
                  </a:lnTo>
                  <a:lnTo>
                    <a:pt x="56791" y="18840"/>
                  </a:lnTo>
                  <a:lnTo>
                    <a:pt x="57391" y="18269"/>
                  </a:lnTo>
                  <a:lnTo>
                    <a:pt x="58397" y="18426"/>
                  </a:lnTo>
                  <a:lnTo>
                    <a:pt x="59128" y="18300"/>
                  </a:lnTo>
                  <a:lnTo>
                    <a:pt x="60071" y="18729"/>
                  </a:lnTo>
                  <a:lnTo>
                    <a:pt x="60048" y="18869"/>
                  </a:lnTo>
                  <a:lnTo>
                    <a:pt x="60636" y="19060"/>
                  </a:lnTo>
                  <a:lnTo>
                    <a:pt x="61603" y="19516"/>
                  </a:lnTo>
                  <a:lnTo>
                    <a:pt x="61980" y="20003"/>
                  </a:lnTo>
                  <a:lnTo>
                    <a:pt x="62275" y="19798"/>
                  </a:lnTo>
                  <a:lnTo>
                    <a:pt x="62514" y="20040"/>
                  </a:lnTo>
                  <a:lnTo>
                    <a:pt x="62783" y="20439"/>
                  </a:lnTo>
                  <a:lnTo>
                    <a:pt x="63721" y="20258"/>
                  </a:lnTo>
                  <a:lnTo>
                    <a:pt x="64426" y="21119"/>
                  </a:lnTo>
                  <a:lnTo>
                    <a:pt x="65769" y="20977"/>
                  </a:lnTo>
                  <a:lnTo>
                    <a:pt x="66715" y="21156"/>
                  </a:lnTo>
                  <a:lnTo>
                    <a:pt x="66939" y="21669"/>
                  </a:lnTo>
                  <a:lnTo>
                    <a:pt x="67224" y="22174"/>
                  </a:lnTo>
                  <a:lnTo>
                    <a:pt x="67872" y="21991"/>
                  </a:lnTo>
                  <a:lnTo>
                    <a:pt x="69028" y="21929"/>
                  </a:lnTo>
                  <a:lnTo>
                    <a:pt x="69990" y="22014"/>
                  </a:lnTo>
                  <a:lnTo>
                    <a:pt x="70516" y="21997"/>
                  </a:lnTo>
                  <a:lnTo>
                    <a:pt x="70609" y="21799"/>
                  </a:lnTo>
                  <a:lnTo>
                    <a:pt x="71016" y="21775"/>
                  </a:lnTo>
                  <a:lnTo>
                    <a:pt x="71819" y="22681"/>
                  </a:lnTo>
                  <a:lnTo>
                    <a:pt x="72855" y="22291"/>
                  </a:lnTo>
                  <a:lnTo>
                    <a:pt x="73523" y="22794"/>
                  </a:lnTo>
                  <a:lnTo>
                    <a:pt x="74029" y="22313"/>
                  </a:lnTo>
                  <a:lnTo>
                    <a:pt x="74350" y="22433"/>
                  </a:lnTo>
                  <a:lnTo>
                    <a:pt x="75025" y="22566"/>
                  </a:lnTo>
                  <a:lnTo>
                    <a:pt x="75277" y="22497"/>
                  </a:lnTo>
                  <a:lnTo>
                    <a:pt x="75595" y="22473"/>
                  </a:lnTo>
                  <a:lnTo>
                    <a:pt x="76323" y="22473"/>
                  </a:lnTo>
                  <a:lnTo>
                    <a:pt x="76832" y="22841"/>
                  </a:lnTo>
                  <a:lnTo>
                    <a:pt x="77940" y="22702"/>
                  </a:lnTo>
                  <a:lnTo>
                    <a:pt x="78257" y="23167"/>
                  </a:lnTo>
                  <a:lnTo>
                    <a:pt x="79023" y="23217"/>
                  </a:lnTo>
                  <a:lnTo>
                    <a:pt x="79226" y="23644"/>
                  </a:lnTo>
                  <a:lnTo>
                    <a:pt x="79530" y="24108"/>
                  </a:lnTo>
                  <a:lnTo>
                    <a:pt x="80814" y="23522"/>
                  </a:lnTo>
                  <a:lnTo>
                    <a:pt x="81185" y="23700"/>
                  </a:lnTo>
                  <a:lnTo>
                    <a:pt x="81495" y="23767"/>
                  </a:lnTo>
                  <a:lnTo>
                    <a:pt x="82033" y="24756"/>
                  </a:lnTo>
                  <a:lnTo>
                    <a:pt x="82930" y="24842"/>
                  </a:lnTo>
                  <a:lnTo>
                    <a:pt x="83620" y="25117"/>
                  </a:lnTo>
                  <a:lnTo>
                    <a:pt x="84078" y="24956"/>
                  </a:lnTo>
                  <a:lnTo>
                    <a:pt x="83941" y="25595"/>
                  </a:lnTo>
                  <a:lnTo>
                    <a:pt x="85203" y="25789"/>
                  </a:lnTo>
                  <a:lnTo>
                    <a:pt x="87552" y="26311"/>
                  </a:lnTo>
                  <a:lnTo>
                    <a:pt x="87532" y="26801"/>
                  </a:lnTo>
                  <a:lnTo>
                    <a:pt x="87281" y="26892"/>
                  </a:lnTo>
                  <a:lnTo>
                    <a:pt x="87880" y="27092"/>
                  </a:lnTo>
                  <a:lnTo>
                    <a:pt x="88893" y="27316"/>
                  </a:lnTo>
                  <a:lnTo>
                    <a:pt x="89141" y="27073"/>
                  </a:lnTo>
                  <a:lnTo>
                    <a:pt x="89587" y="26914"/>
                  </a:lnTo>
                  <a:lnTo>
                    <a:pt x="89733" y="27498"/>
                  </a:lnTo>
                  <a:lnTo>
                    <a:pt x="90514" y="27804"/>
                  </a:lnTo>
                  <a:lnTo>
                    <a:pt x="90354" y="28456"/>
                  </a:lnTo>
                  <a:lnTo>
                    <a:pt x="90320" y="28752"/>
                  </a:lnTo>
                  <a:lnTo>
                    <a:pt x="90320" y="28752"/>
                  </a:lnTo>
                  <a:lnTo>
                    <a:pt x="91386" y="28114"/>
                  </a:lnTo>
                  <a:lnTo>
                    <a:pt x="92427" y="27814"/>
                  </a:lnTo>
                  <a:lnTo>
                    <a:pt x="92740" y="27854"/>
                  </a:lnTo>
                  <a:lnTo>
                    <a:pt x="93106" y="27753"/>
                  </a:lnTo>
                  <a:lnTo>
                    <a:pt x="93689" y="27846"/>
                  </a:lnTo>
                  <a:lnTo>
                    <a:pt x="94464" y="28506"/>
                  </a:lnTo>
                  <a:lnTo>
                    <a:pt x="94709" y="28339"/>
                  </a:lnTo>
                  <a:lnTo>
                    <a:pt x="95080" y="28603"/>
                  </a:lnTo>
                  <a:lnTo>
                    <a:pt x="95429" y="28754"/>
                  </a:lnTo>
                  <a:lnTo>
                    <a:pt x="95777" y="29002"/>
                  </a:lnTo>
                  <a:lnTo>
                    <a:pt x="95922" y="29573"/>
                  </a:lnTo>
                  <a:lnTo>
                    <a:pt x="96776" y="29150"/>
                  </a:lnTo>
                  <a:lnTo>
                    <a:pt x="97400" y="29275"/>
                  </a:lnTo>
                  <a:lnTo>
                    <a:pt x="98379" y="29349"/>
                  </a:lnTo>
                  <a:lnTo>
                    <a:pt x="98882" y="29361"/>
                  </a:lnTo>
                  <a:lnTo>
                    <a:pt x="99110" y="29480"/>
                  </a:lnTo>
                  <a:lnTo>
                    <a:pt x="99934" y="29536"/>
                  </a:lnTo>
                  <a:lnTo>
                    <a:pt x="100102" y="29743"/>
                  </a:lnTo>
                  <a:lnTo>
                    <a:pt x="100549" y="29798"/>
                  </a:lnTo>
                  <a:lnTo>
                    <a:pt x="101335" y="29807"/>
                  </a:lnTo>
                  <a:lnTo>
                    <a:pt x="101869" y="30256"/>
                  </a:lnTo>
                  <a:lnTo>
                    <a:pt x="103048" y="29898"/>
                  </a:lnTo>
                  <a:lnTo>
                    <a:pt x="103468" y="30484"/>
                  </a:lnTo>
                  <a:lnTo>
                    <a:pt x="104280" y="30613"/>
                  </a:lnTo>
                  <a:lnTo>
                    <a:pt x="105219" y="30910"/>
                  </a:lnTo>
                  <a:lnTo>
                    <a:pt x="105720" y="30863"/>
                  </a:lnTo>
                  <a:lnTo>
                    <a:pt x="105939" y="31155"/>
                  </a:lnTo>
                  <a:lnTo>
                    <a:pt x="106881" y="31109"/>
                  </a:lnTo>
                  <a:lnTo>
                    <a:pt x="107279" y="31230"/>
                  </a:lnTo>
                  <a:lnTo>
                    <a:pt x="108182" y="31776"/>
                  </a:lnTo>
                  <a:lnTo>
                    <a:pt x="109828" y="31523"/>
                  </a:lnTo>
                  <a:lnTo>
                    <a:pt x="110390" y="31483"/>
                  </a:lnTo>
                  <a:lnTo>
                    <a:pt x="110984" y="31782"/>
                  </a:lnTo>
                  <a:lnTo>
                    <a:pt x="111164" y="31791"/>
                  </a:lnTo>
                  <a:lnTo>
                    <a:pt x="111164" y="25560"/>
                  </a:lnTo>
                  <a:lnTo>
                    <a:pt x="51284" y="11850"/>
                  </a:lnTo>
                  <a:cubicBezTo>
                    <a:pt x="50858" y="11752"/>
                    <a:pt x="50144" y="11481"/>
                    <a:pt x="50144" y="1148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1363700" y="657325"/>
              <a:ext cx="2779125" cy="1023850"/>
            </a:xfrm>
            <a:custGeom>
              <a:avLst/>
              <a:gdLst/>
              <a:ahLst/>
              <a:cxnLst/>
              <a:rect l="l" t="t" r="r" b="b"/>
              <a:pathLst>
                <a:path w="111165" h="40954" extrusionOk="0">
                  <a:moveTo>
                    <a:pt x="0" y="1"/>
                  </a:moveTo>
                  <a:lnTo>
                    <a:pt x="0" y="12677"/>
                  </a:lnTo>
                  <a:lnTo>
                    <a:pt x="298" y="12727"/>
                  </a:lnTo>
                  <a:lnTo>
                    <a:pt x="442" y="12905"/>
                  </a:lnTo>
                  <a:lnTo>
                    <a:pt x="1019" y="13113"/>
                  </a:lnTo>
                  <a:lnTo>
                    <a:pt x="3001" y="14031"/>
                  </a:lnTo>
                  <a:lnTo>
                    <a:pt x="4385" y="13673"/>
                  </a:lnTo>
                  <a:lnTo>
                    <a:pt x="4757" y="13239"/>
                  </a:lnTo>
                  <a:lnTo>
                    <a:pt x="5119" y="13639"/>
                  </a:lnTo>
                  <a:lnTo>
                    <a:pt x="6291" y="14368"/>
                  </a:lnTo>
                  <a:lnTo>
                    <a:pt x="7057" y="14765"/>
                  </a:lnTo>
                  <a:lnTo>
                    <a:pt x="8215" y="15379"/>
                  </a:lnTo>
                  <a:lnTo>
                    <a:pt x="8671" y="15995"/>
                  </a:lnTo>
                  <a:lnTo>
                    <a:pt x="9581" y="16301"/>
                  </a:lnTo>
                  <a:lnTo>
                    <a:pt x="10623" y="16558"/>
                  </a:lnTo>
                  <a:lnTo>
                    <a:pt x="11059" y="16844"/>
                  </a:lnTo>
                  <a:lnTo>
                    <a:pt x="12419" y="16405"/>
                  </a:lnTo>
                  <a:lnTo>
                    <a:pt x="13651" y="17128"/>
                  </a:lnTo>
                  <a:lnTo>
                    <a:pt x="13788" y="17280"/>
                  </a:lnTo>
                  <a:lnTo>
                    <a:pt x="14454" y="17245"/>
                  </a:lnTo>
                  <a:lnTo>
                    <a:pt x="15390" y="17422"/>
                  </a:lnTo>
                  <a:lnTo>
                    <a:pt x="16268" y="17320"/>
                  </a:lnTo>
                  <a:lnTo>
                    <a:pt x="17432" y="17781"/>
                  </a:lnTo>
                  <a:lnTo>
                    <a:pt x="17428" y="18248"/>
                  </a:lnTo>
                  <a:lnTo>
                    <a:pt x="17732" y="18442"/>
                  </a:lnTo>
                  <a:lnTo>
                    <a:pt x="18092" y="18841"/>
                  </a:lnTo>
                  <a:lnTo>
                    <a:pt x="18857" y="18492"/>
                  </a:lnTo>
                  <a:lnTo>
                    <a:pt x="19574" y="18372"/>
                  </a:lnTo>
                  <a:lnTo>
                    <a:pt x="20079" y="19039"/>
                  </a:lnTo>
                  <a:lnTo>
                    <a:pt x="21197" y="19390"/>
                  </a:lnTo>
                  <a:lnTo>
                    <a:pt x="22624" y="19046"/>
                  </a:lnTo>
                  <a:lnTo>
                    <a:pt x="23691" y="19288"/>
                  </a:lnTo>
                  <a:lnTo>
                    <a:pt x="24719" y="19326"/>
                  </a:lnTo>
                  <a:lnTo>
                    <a:pt x="25313" y="19472"/>
                  </a:lnTo>
                  <a:lnTo>
                    <a:pt x="25959" y="19432"/>
                  </a:lnTo>
                  <a:lnTo>
                    <a:pt x="26348" y="19749"/>
                  </a:lnTo>
                  <a:lnTo>
                    <a:pt x="26909" y="19971"/>
                  </a:lnTo>
                  <a:lnTo>
                    <a:pt x="27616" y="20731"/>
                  </a:lnTo>
                  <a:lnTo>
                    <a:pt x="28555" y="20507"/>
                  </a:lnTo>
                  <a:lnTo>
                    <a:pt x="29590" y="20028"/>
                  </a:lnTo>
                  <a:lnTo>
                    <a:pt x="29941" y="20719"/>
                  </a:lnTo>
                  <a:lnTo>
                    <a:pt x="30260" y="20688"/>
                  </a:lnTo>
                  <a:lnTo>
                    <a:pt x="30726" y="21165"/>
                  </a:lnTo>
                  <a:lnTo>
                    <a:pt x="31102" y="20950"/>
                  </a:lnTo>
                  <a:lnTo>
                    <a:pt x="31920" y="21489"/>
                  </a:lnTo>
                  <a:lnTo>
                    <a:pt x="32798" y="21564"/>
                  </a:lnTo>
                  <a:lnTo>
                    <a:pt x="34494" y="21688"/>
                  </a:lnTo>
                  <a:lnTo>
                    <a:pt x="34892" y="22199"/>
                  </a:lnTo>
                  <a:lnTo>
                    <a:pt x="36880" y="22769"/>
                  </a:lnTo>
                  <a:lnTo>
                    <a:pt x="38282" y="22729"/>
                  </a:lnTo>
                  <a:lnTo>
                    <a:pt x="40280" y="22988"/>
                  </a:lnTo>
                  <a:lnTo>
                    <a:pt x="41172" y="22964"/>
                  </a:lnTo>
                  <a:lnTo>
                    <a:pt x="41887" y="22938"/>
                  </a:lnTo>
                  <a:lnTo>
                    <a:pt x="42532" y="23597"/>
                  </a:lnTo>
                  <a:lnTo>
                    <a:pt x="43591" y="23086"/>
                  </a:lnTo>
                  <a:lnTo>
                    <a:pt x="44206" y="23587"/>
                  </a:lnTo>
                  <a:lnTo>
                    <a:pt x="45359" y="23961"/>
                  </a:lnTo>
                  <a:lnTo>
                    <a:pt x="47445" y="23594"/>
                  </a:lnTo>
                  <a:lnTo>
                    <a:pt x="49315" y="24432"/>
                  </a:lnTo>
                  <a:lnTo>
                    <a:pt x="50505" y="23944"/>
                  </a:lnTo>
                  <a:lnTo>
                    <a:pt x="52063" y="24996"/>
                  </a:lnTo>
                  <a:lnTo>
                    <a:pt x="52741" y="25352"/>
                  </a:lnTo>
                  <a:lnTo>
                    <a:pt x="53133" y="25858"/>
                  </a:lnTo>
                  <a:lnTo>
                    <a:pt x="54550" y="25469"/>
                  </a:lnTo>
                  <a:lnTo>
                    <a:pt x="56062" y="25925"/>
                  </a:lnTo>
                  <a:lnTo>
                    <a:pt x="57031" y="26538"/>
                  </a:lnTo>
                  <a:lnTo>
                    <a:pt x="57404" y="26813"/>
                  </a:lnTo>
                  <a:lnTo>
                    <a:pt x="58611" y="26396"/>
                  </a:lnTo>
                  <a:lnTo>
                    <a:pt x="58626" y="26872"/>
                  </a:lnTo>
                  <a:lnTo>
                    <a:pt x="59271" y="26911"/>
                  </a:lnTo>
                  <a:lnTo>
                    <a:pt x="59633" y="26993"/>
                  </a:lnTo>
                  <a:lnTo>
                    <a:pt x="60188" y="27258"/>
                  </a:lnTo>
                  <a:lnTo>
                    <a:pt x="61308" y="27050"/>
                  </a:lnTo>
                  <a:lnTo>
                    <a:pt x="61372" y="27265"/>
                  </a:lnTo>
                  <a:lnTo>
                    <a:pt x="61855" y="27970"/>
                  </a:lnTo>
                  <a:lnTo>
                    <a:pt x="62230" y="28168"/>
                  </a:lnTo>
                  <a:lnTo>
                    <a:pt x="62912" y="28187"/>
                  </a:lnTo>
                  <a:lnTo>
                    <a:pt x="63236" y="28686"/>
                  </a:lnTo>
                  <a:lnTo>
                    <a:pt x="64732" y="28817"/>
                  </a:lnTo>
                  <a:lnTo>
                    <a:pt x="65815" y="28837"/>
                  </a:lnTo>
                  <a:lnTo>
                    <a:pt x="66216" y="29242"/>
                  </a:lnTo>
                  <a:lnTo>
                    <a:pt x="67413" y="29749"/>
                  </a:lnTo>
                  <a:lnTo>
                    <a:pt x="67821" y="29327"/>
                  </a:lnTo>
                  <a:lnTo>
                    <a:pt x="69780" y="29413"/>
                  </a:lnTo>
                  <a:lnTo>
                    <a:pt x="69995" y="29213"/>
                  </a:lnTo>
                  <a:lnTo>
                    <a:pt x="70741" y="29779"/>
                  </a:lnTo>
                  <a:lnTo>
                    <a:pt x="71710" y="29266"/>
                  </a:lnTo>
                  <a:lnTo>
                    <a:pt x="72525" y="30253"/>
                  </a:lnTo>
                  <a:lnTo>
                    <a:pt x="73880" y="30042"/>
                  </a:lnTo>
                  <a:lnTo>
                    <a:pt x="75179" y="30557"/>
                  </a:lnTo>
                  <a:lnTo>
                    <a:pt x="75226" y="31148"/>
                  </a:lnTo>
                  <a:lnTo>
                    <a:pt x="76158" y="30898"/>
                  </a:lnTo>
                  <a:lnTo>
                    <a:pt x="76960" y="31168"/>
                  </a:lnTo>
                  <a:lnTo>
                    <a:pt x="78281" y="31381"/>
                  </a:lnTo>
                  <a:lnTo>
                    <a:pt x="79485" y="31569"/>
                  </a:lnTo>
                  <a:lnTo>
                    <a:pt x="80818" y="31774"/>
                  </a:lnTo>
                  <a:lnTo>
                    <a:pt x="81374" y="32385"/>
                  </a:lnTo>
                  <a:lnTo>
                    <a:pt x="81760" y="32193"/>
                  </a:lnTo>
                  <a:lnTo>
                    <a:pt x="82127" y="32622"/>
                  </a:lnTo>
                  <a:lnTo>
                    <a:pt x="83041" y="32908"/>
                  </a:lnTo>
                  <a:lnTo>
                    <a:pt x="84121" y="32813"/>
                  </a:lnTo>
                  <a:lnTo>
                    <a:pt x="84646" y="33949"/>
                  </a:lnTo>
                  <a:lnTo>
                    <a:pt x="85655" y="34124"/>
                  </a:lnTo>
                  <a:lnTo>
                    <a:pt x="86530" y="33956"/>
                  </a:lnTo>
                  <a:lnTo>
                    <a:pt x="87151" y="34580"/>
                  </a:lnTo>
                  <a:lnTo>
                    <a:pt x="88287" y="34693"/>
                  </a:lnTo>
                  <a:lnTo>
                    <a:pt x="88781" y="35488"/>
                  </a:lnTo>
                  <a:lnTo>
                    <a:pt x="90322" y="35693"/>
                  </a:lnTo>
                  <a:lnTo>
                    <a:pt x="91133" y="35559"/>
                  </a:lnTo>
                  <a:lnTo>
                    <a:pt x="94034" y="36705"/>
                  </a:lnTo>
                  <a:lnTo>
                    <a:pt x="95109" y="36649"/>
                  </a:lnTo>
                  <a:lnTo>
                    <a:pt x="95497" y="37503"/>
                  </a:lnTo>
                  <a:lnTo>
                    <a:pt x="95669" y="37500"/>
                  </a:lnTo>
                  <a:lnTo>
                    <a:pt x="96139" y="37608"/>
                  </a:lnTo>
                  <a:lnTo>
                    <a:pt x="96919" y="37626"/>
                  </a:lnTo>
                  <a:lnTo>
                    <a:pt x="97272" y="37339"/>
                  </a:lnTo>
                  <a:lnTo>
                    <a:pt x="97272" y="37339"/>
                  </a:lnTo>
                  <a:lnTo>
                    <a:pt x="97257" y="37752"/>
                  </a:lnTo>
                  <a:lnTo>
                    <a:pt x="97983" y="38171"/>
                  </a:lnTo>
                  <a:lnTo>
                    <a:pt x="98204" y="37710"/>
                  </a:lnTo>
                  <a:lnTo>
                    <a:pt x="99674" y="38277"/>
                  </a:lnTo>
                  <a:lnTo>
                    <a:pt x="100945" y="37721"/>
                  </a:lnTo>
                  <a:lnTo>
                    <a:pt x="101360" y="38516"/>
                  </a:lnTo>
                  <a:lnTo>
                    <a:pt x="102524" y="38231"/>
                  </a:lnTo>
                  <a:lnTo>
                    <a:pt x="102916" y="38278"/>
                  </a:lnTo>
                  <a:lnTo>
                    <a:pt x="103781" y="38084"/>
                  </a:lnTo>
                  <a:lnTo>
                    <a:pt x="104509" y="39235"/>
                  </a:lnTo>
                  <a:lnTo>
                    <a:pt x="105579" y="39263"/>
                  </a:lnTo>
                  <a:lnTo>
                    <a:pt x="105926" y="39012"/>
                  </a:lnTo>
                  <a:lnTo>
                    <a:pt x="106605" y="39760"/>
                  </a:lnTo>
                  <a:lnTo>
                    <a:pt x="107674" y="40141"/>
                  </a:lnTo>
                  <a:lnTo>
                    <a:pt x="108978" y="40701"/>
                  </a:lnTo>
                  <a:lnTo>
                    <a:pt x="110016" y="40707"/>
                  </a:lnTo>
                  <a:lnTo>
                    <a:pt x="111164" y="40953"/>
                  </a:lnTo>
                  <a:lnTo>
                    <a:pt x="1111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" name="Google Shape;194;p32"/>
          <p:cNvGrpSpPr/>
          <p:nvPr/>
        </p:nvGrpSpPr>
        <p:grpSpPr>
          <a:xfrm rot="1378294">
            <a:off x="2944225" y="3293463"/>
            <a:ext cx="2204436" cy="3517128"/>
            <a:chOff x="3136300" y="1874525"/>
            <a:chExt cx="1028125" cy="1640350"/>
          </a:xfrm>
        </p:grpSpPr>
        <p:sp>
          <p:nvSpPr>
            <p:cNvPr id="195" name="Google Shape;195;p32"/>
            <p:cNvSpPr/>
            <p:nvPr/>
          </p:nvSpPr>
          <p:spPr>
            <a:xfrm>
              <a:off x="3136300" y="1874525"/>
              <a:ext cx="1028125" cy="866400"/>
            </a:xfrm>
            <a:custGeom>
              <a:avLst/>
              <a:gdLst/>
              <a:ahLst/>
              <a:cxnLst/>
              <a:rect l="l" t="t" r="r" b="b"/>
              <a:pathLst>
                <a:path w="41125" h="34656" extrusionOk="0">
                  <a:moveTo>
                    <a:pt x="16831" y="1"/>
                  </a:moveTo>
                  <a:lnTo>
                    <a:pt x="15530" y="524"/>
                  </a:lnTo>
                  <a:lnTo>
                    <a:pt x="15016" y="166"/>
                  </a:lnTo>
                  <a:lnTo>
                    <a:pt x="14611" y="913"/>
                  </a:lnTo>
                  <a:lnTo>
                    <a:pt x="13524" y="1192"/>
                  </a:lnTo>
                  <a:lnTo>
                    <a:pt x="12399" y="1479"/>
                  </a:lnTo>
                  <a:lnTo>
                    <a:pt x="11429" y="1318"/>
                  </a:lnTo>
                  <a:lnTo>
                    <a:pt x="10991" y="1812"/>
                  </a:lnTo>
                  <a:lnTo>
                    <a:pt x="10340" y="1702"/>
                  </a:lnTo>
                  <a:lnTo>
                    <a:pt x="9773" y="1208"/>
                  </a:lnTo>
                  <a:lnTo>
                    <a:pt x="8996" y="1597"/>
                  </a:lnTo>
                  <a:lnTo>
                    <a:pt x="8104" y="1510"/>
                  </a:lnTo>
                  <a:lnTo>
                    <a:pt x="7514" y="1617"/>
                  </a:lnTo>
                  <a:lnTo>
                    <a:pt x="6540" y="2587"/>
                  </a:lnTo>
                  <a:lnTo>
                    <a:pt x="5970" y="2405"/>
                  </a:lnTo>
                  <a:lnTo>
                    <a:pt x="4855" y="2565"/>
                  </a:lnTo>
                  <a:lnTo>
                    <a:pt x="3848" y="2831"/>
                  </a:lnTo>
                  <a:lnTo>
                    <a:pt x="3070" y="2248"/>
                  </a:lnTo>
                  <a:lnTo>
                    <a:pt x="792" y="2103"/>
                  </a:lnTo>
                  <a:lnTo>
                    <a:pt x="338" y="2496"/>
                  </a:lnTo>
                  <a:lnTo>
                    <a:pt x="1" y="2630"/>
                  </a:lnTo>
                  <a:lnTo>
                    <a:pt x="1" y="33343"/>
                  </a:lnTo>
                  <a:lnTo>
                    <a:pt x="41124" y="34656"/>
                  </a:lnTo>
                  <a:lnTo>
                    <a:pt x="41124" y="3286"/>
                  </a:lnTo>
                  <a:lnTo>
                    <a:pt x="40645" y="2945"/>
                  </a:lnTo>
                  <a:lnTo>
                    <a:pt x="39655" y="3911"/>
                  </a:lnTo>
                  <a:lnTo>
                    <a:pt x="39383" y="3558"/>
                  </a:lnTo>
                  <a:lnTo>
                    <a:pt x="38428" y="3719"/>
                  </a:lnTo>
                  <a:lnTo>
                    <a:pt x="38254" y="3395"/>
                  </a:lnTo>
                  <a:lnTo>
                    <a:pt x="37694" y="2952"/>
                  </a:lnTo>
                  <a:lnTo>
                    <a:pt x="36889" y="3480"/>
                  </a:lnTo>
                  <a:lnTo>
                    <a:pt x="36589" y="3509"/>
                  </a:lnTo>
                  <a:lnTo>
                    <a:pt x="36116" y="3777"/>
                  </a:lnTo>
                  <a:lnTo>
                    <a:pt x="35549" y="3923"/>
                  </a:lnTo>
                  <a:lnTo>
                    <a:pt x="35237" y="3786"/>
                  </a:lnTo>
                  <a:lnTo>
                    <a:pt x="34903" y="3904"/>
                  </a:lnTo>
                  <a:lnTo>
                    <a:pt x="34687" y="4084"/>
                  </a:lnTo>
                  <a:lnTo>
                    <a:pt x="34447" y="3954"/>
                  </a:lnTo>
                  <a:lnTo>
                    <a:pt x="33893" y="3659"/>
                  </a:lnTo>
                  <a:lnTo>
                    <a:pt x="33044" y="3663"/>
                  </a:lnTo>
                  <a:lnTo>
                    <a:pt x="32479" y="3236"/>
                  </a:lnTo>
                  <a:lnTo>
                    <a:pt x="32114" y="3129"/>
                  </a:lnTo>
                  <a:lnTo>
                    <a:pt x="31889" y="2757"/>
                  </a:lnTo>
                  <a:lnTo>
                    <a:pt x="30400" y="3018"/>
                  </a:lnTo>
                  <a:lnTo>
                    <a:pt x="29579" y="2579"/>
                  </a:lnTo>
                  <a:lnTo>
                    <a:pt x="28423" y="2890"/>
                  </a:lnTo>
                  <a:lnTo>
                    <a:pt x="27865" y="2548"/>
                  </a:lnTo>
                  <a:lnTo>
                    <a:pt x="26750" y="2151"/>
                  </a:lnTo>
                  <a:lnTo>
                    <a:pt x="25979" y="2347"/>
                  </a:lnTo>
                  <a:lnTo>
                    <a:pt x="24942" y="1959"/>
                  </a:lnTo>
                  <a:lnTo>
                    <a:pt x="24313" y="2331"/>
                  </a:lnTo>
                  <a:lnTo>
                    <a:pt x="23578" y="2422"/>
                  </a:lnTo>
                  <a:lnTo>
                    <a:pt x="22737" y="2210"/>
                  </a:lnTo>
                  <a:lnTo>
                    <a:pt x="21335" y="1919"/>
                  </a:lnTo>
                  <a:lnTo>
                    <a:pt x="19917" y="1306"/>
                  </a:lnTo>
                  <a:lnTo>
                    <a:pt x="19445" y="857"/>
                  </a:lnTo>
                  <a:lnTo>
                    <a:pt x="18976" y="391"/>
                  </a:lnTo>
                  <a:lnTo>
                    <a:pt x="18294" y="658"/>
                  </a:lnTo>
                  <a:lnTo>
                    <a:pt x="17837" y="427"/>
                  </a:lnTo>
                  <a:lnTo>
                    <a:pt x="16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3136300" y="2877850"/>
              <a:ext cx="1028125" cy="637025"/>
            </a:xfrm>
            <a:custGeom>
              <a:avLst/>
              <a:gdLst/>
              <a:ahLst/>
              <a:cxnLst/>
              <a:rect l="l" t="t" r="r" b="b"/>
              <a:pathLst>
                <a:path w="41125" h="25481" extrusionOk="0">
                  <a:moveTo>
                    <a:pt x="1" y="1"/>
                  </a:moveTo>
                  <a:lnTo>
                    <a:pt x="1" y="21532"/>
                  </a:lnTo>
                  <a:lnTo>
                    <a:pt x="1156" y="21372"/>
                  </a:lnTo>
                  <a:lnTo>
                    <a:pt x="2355" y="22056"/>
                  </a:lnTo>
                  <a:lnTo>
                    <a:pt x="3177" y="22603"/>
                  </a:lnTo>
                  <a:lnTo>
                    <a:pt x="3826" y="21861"/>
                  </a:lnTo>
                  <a:lnTo>
                    <a:pt x="6080" y="22502"/>
                  </a:lnTo>
                  <a:lnTo>
                    <a:pt x="6367" y="22199"/>
                  </a:lnTo>
                  <a:lnTo>
                    <a:pt x="7091" y="22972"/>
                  </a:lnTo>
                  <a:lnTo>
                    <a:pt x="7820" y="22867"/>
                  </a:lnTo>
                  <a:lnTo>
                    <a:pt x="9208" y="22961"/>
                  </a:lnTo>
                  <a:lnTo>
                    <a:pt x="9757" y="22907"/>
                  </a:lnTo>
                  <a:lnTo>
                    <a:pt x="10450" y="23487"/>
                  </a:lnTo>
                  <a:lnTo>
                    <a:pt x="11781" y="23173"/>
                  </a:lnTo>
                  <a:lnTo>
                    <a:pt x="12894" y="23723"/>
                  </a:lnTo>
                  <a:lnTo>
                    <a:pt x="14587" y="23570"/>
                  </a:lnTo>
                  <a:lnTo>
                    <a:pt x="15872" y="24184"/>
                  </a:lnTo>
                  <a:lnTo>
                    <a:pt x="16548" y="24211"/>
                  </a:lnTo>
                  <a:lnTo>
                    <a:pt x="17082" y="24725"/>
                  </a:lnTo>
                  <a:lnTo>
                    <a:pt x="17659" y="24611"/>
                  </a:lnTo>
                  <a:lnTo>
                    <a:pt x="18734" y="25161"/>
                  </a:lnTo>
                  <a:lnTo>
                    <a:pt x="19067" y="24807"/>
                  </a:lnTo>
                  <a:lnTo>
                    <a:pt x="19425" y="25181"/>
                  </a:lnTo>
                  <a:lnTo>
                    <a:pt x="21234" y="25240"/>
                  </a:lnTo>
                  <a:lnTo>
                    <a:pt x="21583" y="25481"/>
                  </a:lnTo>
                  <a:lnTo>
                    <a:pt x="22117" y="25080"/>
                  </a:lnTo>
                  <a:lnTo>
                    <a:pt x="23123" y="24764"/>
                  </a:lnTo>
                  <a:lnTo>
                    <a:pt x="24027" y="25055"/>
                  </a:lnTo>
                  <a:lnTo>
                    <a:pt x="24825" y="24817"/>
                  </a:lnTo>
                  <a:lnTo>
                    <a:pt x="25261" y="25119"/>
                  </a:lnTo>
                  <a:lnTo>
                    <a:pt x="25562" y="24728"/>
                  </a:lnTo>
                  <a:lnTo>
                    <a:pt x="27437" y="24784"/>
                  </a:lnTo>
                  <a:lnTo>
                    <a:pt x="28592" y="24718"/>
                  </a:lnTo>
                  <a:lnTo>
                    <a:pt x="28730" y="24292"/>
                  </a:lnTo>
                  <a:lnTo>
                    <a:pt x="29609" y="24500"/>
                  </a:lnTo>
                  <a:lnTo>
                    <a:pt x="30912" y="23705"/>
                  </a:lnTo>
                  <a:lnTo>
                    <a:pt x="30886" y="24178"/>
                  </a:lnTo>
                  <a:lnTo>
                    <a:pt x="31869" y="23323"/>
                  </a:lnTo>
                  <a:lnTo>
                    <a:pt x="32945" y="23424"/>
                  </a:lnTo>
                  <a:lnTo>
                    <a:pt x="33535" y="24050"/>
                  </a:lnTo>
                  <a:lnTo>
                    <a:pt x="34604" y="23634"/>
                  </a:lnTo>
                  <a:lnTo>
                    <a:pt x="35328" y="24301"/>
                  </a:lnTo>
                  <a:lnTo>
                    <a:pt x="35838" y="23503"/>
                  </a:lnTo>
                  <a:lnTo>
                    <a:pt x="36350" y="23015"/>
                  </a:lnTo>
                  <a:lnTo>
                    <a:pt x="37618" y="23317"/>
                  </a:lnTo>
                  <a:lnTo>
                    <a:pt x="38039" y="23004"/>
                  </a:lnTo>
                  <a:lnTo>
                    <a:pt x="38691" y="23196"/>
                  </a:lnTo>
                  <a:lnTo>
                    <a:pt x="39769" y="22147"/>
                  </a:lnTo>
                  <a:lnTo>
                    <a:pt x="40640" y="22372"/>
                  </a:lnTo>
                  <a:lnTo>
                    <a:pt x="41124" y="22140"/>
                  </a:lnTo>
                  <a:lnTo>
                    <a:pt x="41124" y="22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3136300" y="1901650"/>
              <a:ext cx="1028125" cy="1588475"/>
            </a:xfrm>
            <a:custGeom>
              <a:avLst/>
              <a:gdLst/>
              <a:ahLst/>
              <a:cxnLst/>
              <a:rect l="l" t="t" r="r" b="b"/>
              <a:pathLst>
                <a:path w="41125" h="63539" extrusionOk="0">
                  <a:moveTo>
                    <a:pt x="16984" y="0"/>
                  </a:moveTo>
                  <a:lnTo>
                    <a:pt x="15003" y="563"/>
                  </a:lnTo>
                  <a:lnTo>
                    <a:pt x="14478" y="935"/>
                  </a:lnTo>
                  <a:lnTo>
                    <a:pt x="12733" y="1672"/>
                  </a:lnTo>
                  <a:lnTo>
                    <a:pt x="11950" y="1494"/>
                  </a:lnTo>
                  <a:lnTo>
                    <a:pt x="11451" y="2496"/>
                  </a:lnTo>
                  <a:lnTo>
                    <a:pt x="10105" y="1953"/>
                  </a:lnTo>
                  <a:lnTo>
                    <a:pt x="9378" y="2216"/>
                  </a:lnTo>
                  <a:lnTo>
                    <a:pt x="7478" y="2643"/>
                  </a:lnTo>
                  <a:lnTo>
                    <a:pt x="7199" y="3012"/>
                  </a:lnTo>
                  <a:lnTo>
                    <a:pt x="6308" y="2323"/>
                  </a:lnTo>
                  <a:lnTo>
                    <a:pt x="5246" y="2379"/>
                  </a:lnTo>
                  <a:lnTo>
                    <a:pt x="4799" y="3063"/>
                  </a:lnTo>
                  <a:lnTo>
                    <a:pt x="4018" y="3063"/>
                  </a:lnTo>
                  <a:lnTo>
                    <a:pt x="3569" y="2643"/>
                  </a:lnTo>
                  <a:lnTo>
                    <a:pt x="3010" y="2983"/>
                  </a:lnTo>
                  <a:lnTo>
                    <a:pt x="1734" y="2484"/>
                  </a:lnTo>
                  <a:lnTo>
                    <a:pt x="477" y="2444"/>
                  </a:lnTo>
                  <a:lnTo>
                    <a:pt x="1" y="3141"/>
                  </a:lnTo>
                  <a:lnTo>
                    <a:pt x="1" y="58539"/>
                  </a:lnTo>
                  <a:lnTo>
                    <a:pt x="32" y="58543"/>
                  </a:lnTo>
                  <a:lnTo>
                    <a:pt x="673" y="58566"/>
                  </a:lnTo>
                  <a:lnTo>
                    <a:pt x="1286" y="58022"/>
                  </a:lnTo>
                  <a:lnTo>
                    <a:pt x="2248" y="58959"/>
                  </a:lnTo>
                  <a:lnTo>
                    <a:pt x="2979" y="59397"/>
                  </a:lnTo>
                  <a:lnTo>
                    <a:pt x="4882" y="59569"/>
                  </a:lnTo>
                  <a:lnTo>
                    <a:pt x="5950" y="59065"/>
                  </a:lnTo>
                  <a:lnTo>
                    <a:pt x="6273" y="59679"/>
                  </a:lnTo>
                  <a:lnTo>
                    <a:pt x="7279" y="60169"/>
                  </a:lnTo>
                  <a:lnTo>
                    <a:pt x="8729" y="60192"/>
                  </a:lnTo>
                  <a:lnTo>
                    <a:pt x="9099" y="59554"/>
                  </a:lnTo>
                  <a:lnTo>
                    <a:pt x="9754" y="60182"/>
                  </a:lnTo>
                  <a:lnTo>
                    <a:pt x="10477" y="60000"/>
                  </a:lnTo>
                  <a:lnTo>
                    <a:pt x="11310" y="59833"/>
                  </a:lnTo>
                  <a:lnTo>
                    <a:pt x="11903" y="60099"/>
                  </a:lnTo>
                  <a:lnTo>
                    <a:pt x="12822" y="59878"/>
                  </a:lnTo>
                  <a:lnTo>
                    <a:pt x="13256" y="60296"/>
                  </a:lnTo>
                  <a:lnTo>
                    <a:pt x="13866" y="61088"/>
                  </a:lnTo>
                  <a:lnTo>
                    <a:pt x="14674" y="60185"/>
                  </a:lnTo>
                  <a:lnTo>
                    <a:pt x="15405" y="61128"/>
                  </a:lnTo>
                  <a:lnTo>
                    <a:pt x="15991" y="61137"/>
                  </a:lnTo>
                  <a:lnTo>
                    <a:pt x="17500" y="61274"/>
                  </a:lnTo>
                  <a:lnTo>
                    <a:pt x="18630" y="61671"/>
                  </a:lnTo>
                  <a:lnTo>
                    <a:pt x="19047" y="62221"/>
                  </a:lnTo>
                  <a:lnTo>
                    <a:pt x="20165" y="61757"/>
                  </a:lnTo>
                  <a:lnTo>
                    <a:pt x="20599" y="62137"/>
                  </a:lnTo>
                  <a:lnTo>
                    <a:pt x="22042" y="62421"/>
                  </a:lnTo>
                  <a:lnTo>
                    <a:pt x="22104" y="63376"/>
                  </a:lnTo>
                  <a:lnTo>
                    <a:pt x="23072" y="63141"/>
                  </a:lnTo>
                  <a:lnTo>
                    <a:pt x="23900" y="63349"/>
                  </a:lnTo>
                  <a:lnTo>
                    <a:pt x="24548" y="62928"/>
                  </a:lnTo>
                  <a:lnTo>
                    <a:pt x="25131" y="62712"/>
                  </a:lnTo>
                  <a:lnTo>
                    <a:pt x="25314" y="63538"/>
                  </a:lnTo>
                  <a:lnTo>
                    <a:pt x="25988" y="63183"/>
                  </a:lnTo>
                  <a:lnTo>
                    <a:pt x="26750" y="63313"/>
                  </a:lnTo>
                  <a:lnTo>
                    <a:pt x="28120" y="63098"/>
                  </a:lnTo>
                  <a:lnTo>
                    <a:pt x="29146" y="61436"/>
                  </a:lnTo>
                  <a:lnTo>
                    <a:pt x="30235" y="61537"/>
                  </a:lnTo>
                  <a:lnTo>
                    <a:pt x="30362" y="61061"/>
                  </a:lnTo>
                  <a:lnTo>
                    <a:pt x="31264" y="61416"/>
                  </a:lnTo>
                  <a:lnTo>
                    <a:pt x="32342" y="60712"/>
                  </a:lnTo>
                  <a:lnTo>
                    <a:pt x="33327" y="60410"/>
                  </a:lnTo>
                  <a:lnTo>
                    <a:pt x="33971" y="60853"/>
                  </a:lnTo>
                  <a:lnTo>
                    <a:pt x="34673" y="60866"/>
                  </a:lnTo>
                  <a:lnTo>
                    <a:pt x="35178" y="61251"/>
                  </a:lnTo>
                  <a:lnTo>
                    <a:pt x="36706" y="61172"/>
                  </a:lnTo>
                  <a:lnTo>
                    <a:pt x="39917" y="60582"/>
                  </a:lnTo>
                  <a:lnTo>
                    <a:pt x="40397" y="59896"/>
                  </a:lnTo>
                  <a:lnTo>
                    <a:pt x="41124" y="59950"/>
                  </a:lnTo>
                  <a:lnTo>
                    <a:pt x="41124" y="4527"/>
                  </a:lnTo>
                  <a:lnTo>
                    <a:pt x="40838" y="4579"/>
                  </a:lnTo>
                  <a:lnTo>
                    <a:pt x="38428" y="3726"/>
                  </a:lnTo>
                  <a:lnTo>
                    <a:pt x="37631" y="3396"/>
                  </a:lnTo>
                  <a:lnTo>
                    <a:pt x="37253" y="3230"/>
                  </a:lnTo>
                  <a:lnTo>
                    <a:pt x="36596" y="3592"/>
                  </a:lnTo>
                  <a:lnTo>
                    <a:pt x="36319" y="3556"/>
                  </a:lnTo>
                  <a:lnTo>
                    <a:pt x="35984" y="3781"/>
                  </a:lnTo>
                  <a:lnTo>
                    <a:pt x="35823" y="3301"/>
                  </a:lnTo>
                  <a:lnTo>
                    <a:pt x="35321" y="3663"/>
                  </a:lnTo>
                  <a:lnTo>
                    <a:pt x="34953" y="3475"/>
                  </a:lnTo>
                  <a:lnTo>
                    <a:pt x="34177" y="3171"/>
                  </a:lnTo>
                  <a:lnTo>
                    <a:pt x="33441" y="3243"/>
                  </a:lnTo>
                  <a:lnTo>
                    <a:pt x="32424" y="3164"/>
                  </a:lnTo>
                  <a:lnTo>
                    <a:pt x="31312" y="3334"/>
                  </a:lnTo>
                  <a:lnTo>
                    <a:pt x="30818" y="3270"/>
                  </a:lnTo>
                  <a:lnTo>
                    <a:pt x="30518" y="2598"/>
                  </a:lnTo>
                  <a:lnTo>
                    <a:pt x="29096" y="2442"/>
                  </a:lnTo>
                  <a:lnTo>
                    <a:pt x="28361" y="2976"/>
                  </a:lnTo>
                  <a:lnTo>
                    <a:pt x="26978" y="2496"/>
                  </a:lnTo>
                  <a:lnTo>
                    <a:pt x="26725" y="2151"/>
                  </a:lnTo>
                  <a:lnTo>
                    <a:pt x="25291" y="1691"/>
                  </a:lnTo>
                  <a:lnTo>
                    <a:pt x="24946" y="2044"/>
                  </a:lnTo>
                  <a:lnTo>
                    <a:pt x="24376" y="2232"/>
                  </a:lnTo>
                  <a:lnTo>
                    <a:pt x="23978" y="1740"/>
                  </a:lnTo>
                  <a:lnTo>
                    <a:pt x="22553" y="1809"/>
                  </a:lnTo>
                  <a:lnTo>
                    <a:pt x="21908" y="2178"/>
                  </a:lnTo>
                  <a:lnTo>
                    <a:pt x="20863" y="1337"/>
                  </a:lnTo>
                  <a:lnTo>
                    <a:pt x="20074" y="1346"/>
                  </a:lnTo>
                  <a:lnTo>
                    <a:pt x="17692" y="213"/>
                  </a:lnTo>
                  <a:lnTo>
                    <a:pt x="16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" name="Google Shape;198;p32"/>
          <p:cNvSpPr/>
          <p:nvPr/>
        </p:nvSpPr>
        <p:spPr>
          <a:xfrm rot="-3204514">
            <a:off x="5385813" y="3681901"/>
            <a:ext cx="293373" cy="664945"/>
          </a:xfrm>
          <a:custGeom>
            <a:avLst/>
            <a:gdLst/>
            <a:ahLst/>
            <a:cxnLst/>
            <a:rect l="l" t="t" r="r" b="b"/>
            <a:pathLst>
              <a:path w="11735" h="26598" extrusionOk="0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2"/>
          <p:cNvSpPr/>
          <p:nvPr/>
        </p:nvSpPr>
        <p:spPr>
          <a:xfrm rot="1302339">
            <a:off x="3061895" y="3634780"/>
            <a:ext cx="293345" cy="664881"/>
          </a:xfrm>
          <a:custGeom>
            <a:avLst/>
            <a:gdLst/>
            <a:ahLst/>
            <a:cxnLst/>
            <a:rect l="l" t="t" r="r" b="b"/>
            <a:pathLst>
              <a:path w="11735" h="26598" extrusionOk="0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2"/>
          <p:cNvSpPr/>
          <p:nvPr/>
        </p:nvSpPr>
        <p:spPr>
          <a:xfrm rot="-1312362">
            <a:off x="7582905" y="4271068"/>
            <a:ext cx="293339" cy="664868"/>
          </a:xfrm>
          <a:custGeom>
            <a:avLst/>
            <a:gdLst/>
            <a:ahLst/>
            <a:cxnLst/>
            <a:rect l="l" t="t" r="r" b="b"/>
            <a:pathLst>
              <a:path w="11735" h="26598" extrusionOk="0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2"/>
          <p:cNvSpPr/>
          <p:nvPr/>
        </p:nvSpPr>
        <p:spPr>
          <a:xfrm rot="5400000">
            <a:off x="1698595" y="2523639"/>
            <a:ext cx="293346" cy="664884"/>
          </a:xfrm>
          <a:custGeom>
            <a:avLst/>
            <a:gdLst/>
            <a:ahLst/>
            <a:cxnLst/>
            <a:rect l="l" t="t" r="r" b="b"/>
            <a:pathLst>
              <a:path w="11735" h="26598" extrusionOk="0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SECTION_HEADER_1_1_1_1_2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33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205" name="Google Shape;205;p33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3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3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3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3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" name="Google Shape;210;p33"/>
          <p:cNvGrpSpPr/>
          <p:nvPr/>
        </p:nvGrpSpPr>
        <p:grpSpPr>
          <a:xfrm>
            <a:off x="-1793568" y="-68417"/>
            <a:ext cx="12886449" cy="5523059"/>
            <a:chOff x="-1793568" y="-68417"/>
            <a:chExt cx="12886449" cy="5523059"/>
          </a:xfrm>
        </p:grpSpPr>
        <p:sp>
          <p:nvSpPr>
            <p:cNvPr id="211" name="Google Shape;211;p33"/>
            <p:cNvSpPr/>
            <p:nvPr/>
          </p:nvSpPr>
          <p:spPr>
            <a:xfrm rot="-1316920">
              <a:off x="7312808" y="455163"/>
              <a:ext cx="3361894" cy="2889514"/>
            </a:xfrm>
            <a:custGeom>
              <a:avLst/>
              <a:gdLst/>
              <a:ahLst/>
              <a:cxnLst/>
              <a:rect l="l" t="t" r="r" b="b"/>
              <a:pathLst>
                <a:path w="67924" h="58380" extrusionOk="0">
                  <a:moveTo>
                    <a:pt x="3453" y="8814"/>
                  </a:moveTo>
                  <a:cubicBezTo>
                    <a:pt x="3575" y="8814"/>
                    <a:pt x="3695" y="8818"/>
                    <a:pt x="3807" y="8829"/>
                  </a:cubicBezTo>
                  <a:cubicBezTo>
                    <a:pt x="3906" y="8838"/>
                    <a:pt x="3981" y="8874"/>
                    <a:pt x="4078" y="8894"/>
                  </a:cubicBezTo>
                  <a:cubicBezTo>
                    <a:pt x="4258" y="8930"/>
                    <a:pt x="4440" y="8911"/>
                    <a:pt x="4602" y="9020"/>
                  </a:cubicBezTo>
                  <a:cubicBezTo>
                    <a:pt x="4727" y="9105"/>
                    <a:pt x="4747" y="9226"/>
                    <a:pt x="4844" y="9325"/>
                  </a:cubicBezTo>
                  <a:cubicBezTo>
                    <a:pt x="4969" y="9450"/>
                    <a:pt x="5239" y="9535"/>
                    <a:pt x="5396" y="9604"/>
                  </a:cubicBezTo>
                  <a:cubicBezTo>
                    <a:pt x="5220" y="9592"/>
                    <a:pt x="5052" y="9569"/>
                    <a:pt x="4876" y="9548"/>
                  </a:cubicBezTo>
                  <a:cubicBezTo>
                    <a:pt x="4863" y="9546"/>
                    <a:pt x="4848" y="9546"/>
                    <a:pt x="4831" y="9546"/>
                  </a:cubicBezTo>
                  <a:cubicBezTo>
                    <a:pt x="4762" y="9546"/>
                    <a:pt x="4661" y="9555"/>
                    <a:pt x="4572" y="9555"/>
                  </a:cubicBezTo>
                  <a:cubicBezTo>
                    <a:pt x="4505" y="9555"/>
                    <a:pt x="4444" y="9550"/>
                    <a:pt x="4408" y="9532"/>
                  </a:cubicBezTo>
                  <a:cubicBezTo>
                    <a:pt x="4339" y="9499"/>
                    <a:pt x="4265" y="9410"/>
                    <a:pt x="4206" y="9357"/>
                  </a:cubicBezTo>
                  <a:cubicBezTo>
                    <a:pt x="4122" y="9285"/>
                    <a:pt x="4041" y="9191"/>
                    <a:pt x="3944" y="9125"/>
                  </a:cubicBezTo>
                  <a:cubicBezTo>
                    <a:pt x="3657" y="8929"/>
                    <a:pt x="3319" y="8895"/>
                    <a:pt x="2987" y="8895"/>
                  </a:cubicBezTo>
                  <a:cubicBezTo>
                    <a:pt x="2980" y="8895"/>
                    <a:pt x="2973" y="8895"/>
                    <a:pt x="2966" y="8895"/>
                  </a:cubicBezTo>
                  <a:cubicBezTo>
                    <a:pt x="2841" y="8896"/>
                    <a:pt x="2717" y="8896"/>
                    <a:pt x="2592" y="8896"/>
                  </a:cubicBezTo>
                  <a:cubicBezTo>
                    <a:pt x="2522" y="8896"/>
                    <a:pt x="2452" y="8896"/>
                    <a:pt x="2382" y="8896"/>
                  </a:cubicBezTo>
                  <a:lnTo>
                    <a:pt x="2382" y="8896"/>
                  </a:lnTo>
                  <a:cubicBezTo>
                    <a:pt x="2583" y="8884"/>
                    <a:pt x="2781" y="8837"/>
                    <a:pt x="2989" y="8826"/>
                  </a:cubicBezTo>
                  <a:cubicBezTo>
                    <a:pt x="3135" y="8821"/>
                    <a:pt x="3295" y="8814"/>
                    <a:pt x="3453" y="8814"/>
                  </a:cubicBezTo>
                  <a:close/>
                  <a:moveTo>
                    <a:pt x="2378" y="1"/>
                  </a:moveTo>
                  <a:cubicBezTo>
                    <a:pt x="2362" y="1"/>
                    <a:pt x="2346" y="1"/>
                    <a:pt x="2331" y="2"/>
                  </a:cubicBezTo>
                  <a:cubicBezTo>
                    <a:pt x="1955" y="25"/>
                    <a:pt x="1576" y="322"/>
                    <a:pt x="1166" y="346"/>
                  </a:cubicBezTo>
                  <a:cubicBezTo>
                    <a:pt x="1133" y="348"/>
                    <a:pt x="1098" y="349"/>
                    <a:pt x="1064" y="349"/>
                  </a:cubicBezTo>
                  <a:cubicBezTo>
                    <a:pt x="873" y="349"/>
                    <a:pt x="669" y="326"/>
                    <a:pt x="481" y="325"/>
                  </a:cubicBezTo>
                  <a:lnTo>
                    <a:pt x="481" y="325"/>
                  </a:lnTo>
                  <a:cubicBezTo>
                    <a:pt x="482" y="458"/>
                    <a:pt x="528" y="851"/>
                    <a:pt x="552" y="971"/>
                  </a:cubicBezTo>
                  <a:cubicBezTo>
                    <a:pt x="573" y="1057"/>
                    <a:pt x="630" y="1129"/>
                    <a:pt x="654" y="1211"/>
                  </a:cubicBezTo>
                  <a:cubicBezTo>
                    <a:pt x="723" y="1430"/>
                    <a:pt x="737" y="1696"/>
                    <a:pt x="733" y="1922"/>
                  </a:cubicBezTo>
                  <a:cubicBezTo>
                    <a:pt x="726" y="2207"/>
                    <a:pt x="808" y="2477"/>
                    <a:pt x="796" y="2761"/>
                  </a:cubicBezTo>
                  <a:cubicBezTo>
                    <a:pt x="786" y="3052"/>
                    <a:pt x="689" y="3332"/>
                    <a:pt x="666" y="3621"/>
                  </a:cubicBezTo>
                  <a:cubicBezTo>
                    <a:pt x="647" y="3836"/>
                    <a:pt x="585" y="4011"/>
                    <a:pt x="636" y="4228"/>
                  </a:cubicBezTo>
                  <a:cubicBezTo>
                    <a:pt x="676" y="4403"/>
                    <a:pt x="651" y="4575"/>
                    <a:pt x="680" y="4751"/>
                  </a:cubicBezTo>
                  <a:cubicBezTo>
                    <a:pt x="704" y="4905"/>
                    <a:pt x="765" y="5047"/>
                    <a:pt x="782" y="5209"/>
                  </a:cubicBezTo>
                  <a:cubicBezTo>
                    <a:pt x="802" y="5396"/>
                    <a:pt x="776" y="5571"/>
                    <a:pt x="789" y="5756"/>
                  </a:cubicBezTo>
                  <a:cubicBezTo>
                    <a:pt x="802" y="5954"/>
                    <a:pt x="882" y="6152"/>
                    <a:pt x="915" y="6350"/>
                  </a:cubicBezTo>
                  <a:cubicBezTo>
                    <a:pt x="973" y="6700"/>
                    <a:pt x="829" y="6952"/>
                    <a:pt x="680" y="7262"/>
                  </a:cubicBezTo>
                  <a:cubicBezTo>
                    <a:pt x="578" y="7476"/>
                    <a:pt x="564" y="7478"/>
                    <a:pt x="709" y="7658"/>
                  </a:cubicBezTo>
                  <a:cubicBezTo>
                    <a:pt x="898" y="7893"/>
                    <a:pt x="1051" y="8145"/>
                    <a:pt x="1225" y="8385"/>
                  </a:cubicBezTo>
                  <a:cubicBezTo>
                    <a:pt x="1297" y="8485"/>
                    <a:pt x="1393" y="8594"/>
                    <a:pt x="1497" y="8657"/>
                  </a:cubicBezTo>
                  <a:cubicBezTo>
                    <a:pt x="1635" y="8739"/>
                    <a:pt x="1809" y="8801"/>
                    <a:pt x="1959" y="8848"/>
                  </a:cubicBezTo>
                  <a:cubicBezTo>
                    <a:pt x="2043" y="8875"/>
                    <a:pt x="2125" y="8890"/>
                    <a:pt x="2206" y="8895"/>
                  </a:cubicBezTo>
                  <a:lnTo>
                    <a:pt x="2206" y="8895"/>
                  </a:lnTo>
                  <a:cubicBezTo>
                    <a:pt x="2085" y="8895"/>
                    <a:pt x="1965" y="8895"/>
                    <a:pt x="1844" y="8895"/>
                  </a:cubicBezTo>
                  <a:cubicBezTo>
                    <a:pt x="1685" y="8895"/>
                    <a:pt x="1524" y="8896"/>
                    <a:pt x="1363" y="8896"/>
                  </a:cubicBezTo>
                  <a:cubicBezTo>
                    <a:pt x="1283" y="8896"/>
                    <a:pt x="1203" y="8896"/>
                    <a:pt x="1123" y="8895"/>
                  </a:cubicBezTo>
                  <a:cubicBezTo>
                    <a:pt x="1034" y="8894"/>
                    <a:pt x="905" y="8867"/>
                    <a:pt x="793" y="8867"/>
                  </a:cubicBezTo>
                  <a:cubicBezTo>
                    <a:pt x="725" y="8867"/>
                    <a:pt x="663" y="8877"/>
                    <a:pt x="618" y="8908"/>
                  </a:cubicBezTo>
                  <a:cubicBezTo>
                    <a:pt x="474" y="9008"/>
                    <a:pt x="530" y="9563"/>
                    <a:pt x="551" y="9705"/>
                  </a:cubicBezTo>
                  <a:cubicBezTo>
                    <a:pt x="573" y="9837"/>
                    <a:pt x="640" y="9966"/>
                    <a:pt x="657" y="10100"/>
                  </a:cubicBezTo>
                  <a:cubicBezTo>
                    <a:pt x="676" y="10252"/>
                    <a:pt x="601" y="10331"/>
                    <a:pt x="535" y="10475"/>
                  </a:cubicBezTo>
                  <a:cubicBezTo>
                    <a:pt x="452" y="10655"/>
                    <a:pt x="501" y="10751"/>
                    <a:pt x="525" y="10959"/>
                  </a:cubicBezTo>
                  <a:cubicBezTo>
                    <a:pt x="600" y="11585"/>
                    <a:pt x="552" y="12238"/>
                    <a:pt x="475" y="12861"/>
                  </a:cubicBezTo>
                  <a:cubicBezTo>
                    <a:pt x="452" y="13046"/>
                    <a:pt x="530" y="13234"/>
                    <a:pt x="542" y="13418"/>
                  </a:cubicBezTo>
                  <a:cubicBezTo>
                    <a:pt x="554" y="13590"/>
                    <a:pt x="573" y="13541"/>
                    <a:pt x="686" y="13687"/>
                  </a:cubicBezTo>
                  <a:cubicBezTo>
                    <a:pt x="802" y="13841"/>
                    <a:pt x="816" y="13953"/>
                    <a:pt x="780" y="14132"/>
                  </a:cubicBezTo>
                  <a:cubicBezTo>
                    <a:pt x="732" y="14381"/>
                    <a:pt x="730" y="14612"/>
                    <a:pt x="732" y="14867"/>
                  </a:cubicBezTo>
                  <a:cubicBezTo>
                    <a:pt x="733" y="15067"/>
                    <a:pt x="732" y="15263"/>
                    <a:pt x="733" y="15462"/>
                  </a:cubicBezTo>
                  <a:cubicBezTo>
                    <a:pt x="737" y="15769"/>
                    <a:pt x="669" y="16065"/>
                    <a:pt x="666" y="16369"/>
                  </a:cubicBezTo>
                  <a:cubicBezTo>
                    <a:pt x="664" y="16544"/>
                    <a:pt x="610" y="16683"/>
                    <a:pt x="601" y="16856"/>
                  </a:cubicBezTo>
                  <a:cubicBezTo>
                    <a:pt x="580" y="17256"/>
                    <a:pt x="497" y="17652"/>
                    <a:pt x="538" y="18051"/>
                  </a:cubicBezTo>
                  <a:cubicBezTo>
                    <a:pt x="558" y="18230"/>
                    <a:pt x="471" y="18396"/>
                    <a:pt x="471" y="18570"/>
                  </a:cubicBezTo>
                  <a:cubicBezTo>
                    <a:pt x="471" y="18684"/>
                    <a:pt x="508" y="18795"/>
                    <a:pt x="524" y="18907"/>
                  </a:cubicBezTo>
                  <a:cubicBezTo>
                    <a:pt x="560" y="19153"/>
                    <a:pt x="540" y="19409"/>
                    <a:pt x="535" y="19658"/>
                  </a:cubicBezTo>
                  <a:cubicBezTo>
                    <a:pt x="530" y="19936"/>
                    <a:pt x="571" y="20186"/>
                    <a:pt x="639" y="20454"/>
                  </a:cubicBezTo>
                  <a:cubicBezTo>
                    <a:pt x="723" y="20789"/>
                    <a:pt x="475" y="21155"/>
                    <a:pt x="346" y="21459"/>
                  </a:cubicBezTo>
                  <a:cubicBezTo>
                    <a:pt x="286" y="21605"/>
                    <a:pt x="221" y="21749"/>
                    <a:pt x="170" y="21896"/>
                  </a:cubicBezTo>
                  <a:cubicBezTo>
                    <a:pt x="134" y="21997"/>
                    <a:pt x="0" y="22180"/>
                    <a:pt x="33" y="22282"/>
                  </a:cubicBezTo>
                  <a:cubicBezTo>
                    <a:pt x="264" y="22223"/>
                    <a:pt x="423" y="22058"/>
                    <a:pt x="637" y="21951"/>
                  </a:cubicBezTo>
                  <a:cubicBezTo>
                    <a:pt x="775" y="21881"/>
                    <a:pt x="930" y="21835"/>
                    <a:pt x="1066" y="21760"/>
                  </a:cubicBezTo>
                  <a:cubicBezTo>
                    <a:pt x="1182" y="21699"/>
                    <a:pt x="1341" y="21594"/>
                    <a:pt x="1377" y="21458"/>
                  </a:cubicBezTo>
                  <a:cubicBezTo>
                    <a:pt x="1407" y="21343"/>
                    <a:pt x="1320" y="21165"/>
                    <a:pt x="1311" y="21046"/>
                  </a:cubicBezTo>
                  <a:cubicBezTo>
                    <a:pt x="1300" y="20898"/>
                    <a:pt x="1310" y="20754"/>
                    <a:pt x="1305" y="20606"/>
                  </a:cubicBezTo>
                  <a:cubicBezTo>
                    <a:pt x="1304" y="20539"/>
                    <a:pt x="1271" y="20415"/>
                    <a:pt x="1304" y="20351"/>
                  </a:cubicBezTo>
                  <a:cubicBezTo>
                    <a:pt x="1353" y="20252"/>
                    <a:pt x="1582" y="20193"/>
                    <a:pt x="1672" y="20138"/>
                  </a:cubicBezTo>
                  <a:cubicBezTo>
                    <a:pt x="1813" y="20057"/>
                    <a:pt x="1935" y="19938"/>
                    <a:pt x="2037" y="19813"/>
                  </a:cubicBezTo>
                  <a:cubicBezTo>
                    <a:pt x="2130" y="19695"/>
                    <a:pt x="2216" y="19622"/>
                    <a:pt x="2332" y="19523"/>
                  </a:cubicBezTo>
                  <a:cubicBezTo>
                    <a:pt x="2517" y="19370"/>
                    <a:pt x="2668" y="19361"/>
                    <a:pt x="2897" y="19285"/>
                  </a:cubicBezTo>
                  <a:cubicBezTo>
                    <a:pt x="3076" y="19227"/>
                    <a:pt x="3238" y="19024"/>
                    <a:pt x="3425" y="19007"/>
                  </a:cubicBezTo>
                  <a:lnTo>
                    <a:pt x="3425" y="19007"/>
                  </a:lnTo>
                  <a:cubicBezTo>
                    <a:pt x="3389" y="19221"/>
                    <a:pt x="3128" y="19551"/>
                    <a:pt x="2960" y="19684"/>
                  </a:cubicBezTo>
                  <a:cubicBezTo>
                    <a:pt x="2787" y="19822"/>
                    <a:pt x="2665" y="19946"/>
                    <a:pt x="2444" y="19989"/>
                  </a:cubicBezTo>
                  <a:cubicBezTo>
                    <a:pt x="2084" y="20061"/>
                    <a:pt x="2070" y="20180"/>
                    <a:pt x="1998" y="20530"/>
                  </a:cubicBezTo>
                  <a:cubicBezTo>
                    <a:pt x="1915" y="20927"/>
                    <a:pt x="1698" y="21284"/>
                    <a:pt x="1634" y="21686"/>
                  </a:cubicBezTo>
                  <a:cubicBezTo>
                    <a:pt x="1622" y="21759"/>
                    <a:pt x="1611" y="21928"/>
                    <a:pt x="1625" y="22021"/>
                  </a:cubicBezTo>
                  <a:cubicBezTo>
                    <a:pt x="1635" y="22096"/>
                    <a:pt x="1690" y="22165"/>
                    <a:pt x="1684" y="22239"/>
                  </a:cubicBezTo>
                  <a:cubicBezTo>
                    <a:pt x="1675" y="22397"/>
                    <a:pt x="1424" y="22562"/>
                    <a:pt x="1314" y="22661"/>
                  </a:cubicBezTo>
                  <a:cubicBezTo>
                    <a:pt x="1231" y="22738"/>
                    <a:pt x="980" y="22826"/>
                    <a:pt x="925" y="22933"/>
                  </a:cubicBezTo>
                  <a:cubicBezTo>
                    <a:pt x="894" y="22998"/>
                    <a:pt x="920" y="23118"/>
                    <a:pt x="924" y="23184"/>
                  </a:cubicBezTo>
                  <a:cubicBezTo>
                    <a:pt x="927" y="23250"/>
                    <a:pt x="961" y="23365"/>
                    <a:pt x="927" y="23429"/>
                  </a:cubicBezTo>
                  <a:cubicBezTo>
                    <a:pt x="867" y="23545"/>
                    <a:pt x="679" y="23801"/>
                    <a:pt x="573" y="23880"/>
                  </a:cubicBezTo>
                  <a:cubicBezTo>
                    <a:pt x="601" y="23966"/>
                    <a:pt x="690" y="24014"/>
                    <a:pt x="723" y="24100"/>
                  </a:cubicBezTo>
                  <a:cubicBezTo>
                    <a:pt x="736" y="24130"/>
                    <a:pt x="733" y="24166"/>
                    <a:pt x="740" y="24198"/>
                  </a:cubicBezTo>
                  <a:cubicBezTo>
                    <a:pt x="775" y="24347"/>
                    <a:pt x="826" y="24496"/>
                    <a:pt x="872" y="24641"/>
                  </a:cubicBezTo>
                  <a:cubicBezTo>
                    <a:pt x="897" y="24721"/>
                    <a:pt x="941" y="24784"/>
                    <a:pt x="924" y="24875"/>
                  </a:cubicBezTo>
                  <a:cubicBezTo>
                    <a:pt x="889" y="25037"/>
                    <a:pt x="739" y="25127"/>
                    <a:pt x="772" y="25305"/>
                  </a:cubicBezTo>
                  <a:cubicBezTo>
                    <a:pt x="793" y="25427"/>
                    <a:pt x="818" y="25546"/>
                    <a:pt x="826" y="25670"/>
                  </a:cubicBezTo>
                  <a:cubicBezTo>
                    <a:pt x="834" y="25765"/>
                    <a:pt x="811" y="25871"/>
                    <a:pt x="851" y="25960"/>
                  </a:cubicBezTo>
                  <a:cubicBezTo>
                    <a:pt x="888" y="26043"/>
                    <a:pt x="980" y="26081"/>
                    <a:pt x="994" y="26172"/>
                  </a:cubicBezTo>
                  <a:cubicBezTo>
                    <a:pt x="1004" y="26244"/>
                    <a:pt x="990" y="26333"/>
                    <a:pt x="990" y="26406"/>
                  </a:cubicBezTo>
                  <a:cubicBezTo>
                    <a:pt x="990" y="26524"/>
                    <a:pt x="1016" y="26624"/>
                    <a:pt x="1024" y="26739"/>
                  </a:cubicBezTo>
                  <a:cubicBezTo>
                    <a:pt x="1051" y="27091"/>
                    <a:pt x="1049" y="27496"/>
                    <a:pt x="976" y="27843"/>
                  </a:cubicBezTo>
                  <a:cubicBezTo>
                    <a:pt x="944" y="27995"/>
                    <a:pt x="889" y="28145"/>
                    <a:pt x="895" y="28303"/>
                  </a:cubicBezTo>
                  <a:cubicBezTo>
                    <a:pt x="902" y="28491"/>
                    <a:pt x="862" y="28677"/>
                    <a:pt x="811" y="28858"/>
                  </a:cubicBezTo>
                  <a:cubicBezTo>
                    <a:pt x="726" y="29156"/>
                    <a:pt x="581" y="29439"/>
                    <a:pt x="511" y="29743"/>
                  </a:cubicBezTo>
                  <a:cubicBezTo>
                    <a:pt x="456" y="29982"/>
                    <a:pt x="522" y="30235"/>
                    <a:pt x="590" y="30467"/>
                  </a:cubicBezTo>
                  <a:cubicBezTo>
                    <a:pt x="628" y="30596"/>
                    <a:pt x="672" y="30725"/>
                    <a:pt x="676" y="30861"/>
                  </a:cubicBezTo>
                  <a:cubicBezTo>
                    <a:pt x="680" y="30944"/>
                    <a:pt x="653" y="31042"/>
                    <a:pt x="666" y="31124"/>
                  </a:cubicBezTo>
                  <a:cubicBezTo>
                    <a:pt x="686" y="31237"/>
                    <a:pt x="809" y="31301"/>
                    <a:pt x="895" y="31372"/>
                  </a:cubicBezTo>
                  <a:cubicBezTo>
                    <a:pt x="1041" y="31353"/>
                    <a:pt x="1192" y="31306"/>
                    <a:pt x="1338" y="31274"/>
                  </a:cubicBezTo>
                  <a:cubicBezTo>
                    <a:pt x="1489" y="31243"/>
                    <a:pt x="1625" y="31207"/>
                    <a:pt x="1766" y="31148"/>
                  </a:cubicBezTo>
                  <a:cubicBezTo>
                    <a:pt x="2060" y="31023"/>
                    <a:pt x="2365" y="30923"/>
                    <a:pt x="2657" y="30794"/>
                  </a:cubicBezTo>
                  <a:cubicBezTo>
                    <a:pt x="2746" y="30755"/>
                    <a:pt x="2820" y="30729"/>
                    <a:pt x="2890" y="30668"/>
                  </a:cubicBezTo>
                  <a:cubicBezTo>
                    <a:pt x="2944" y="30617"/>
                    <a:pt x="2983" y="30603"/>
                    <a:pt x="3055" y="30572"/>
                  </a:cubicBezTo>
                  <a:cubicBezTo>
                    <a:pt x="3138" y="30539"/>
                    <a:pt x="3212" y="30503"/>
                    <a:pt x="3298" y="30483"/>
                  </a:cubicBezTo>
                  <a:cubicBezTo>
                    <a:pt x="3370" y="30466"/>
                    <a:pt x="3479" y="30436"/>
                    <a:pt x="3568" y="30436"/>
                  </a:cubicBezTo>
                  <a:cubicBezTo>
                    <a:pt x="3597" y="30436"/>
                    <a:pt x="3624" y="30439"/>
                    <a:pt x="3647" y="30447"/>
                  </a:cubicBezTo>
                  <a:cubicBezTo>
                    <a:pt x="3611" y="30500"/>
                    <a:pt x="3539" y="30539"/>
                    <a:pt x="3489" y="30576"/>
                  </a:cubicBezTo>
                  <a:cubicBezTo>
                    <a:pt x="3396" y="30648"/>
                    <a:pt x="3311" y="30715"/>
                    <a:pt x="3202" y="30761"/>
                  </a:cubicBezTo>
                  <a:cubicBezTo>
                    <a:pt x="3092" y="30805"/>
                    <a:pt x="2976" y="30840"/>
                    <a:pt x="2865" y="30886"/>
                  </a:cubicBezTo>
                  <a:cubicBezTo>
                    <a:pt x="2784" y="30920"/>
                    <a:pt x="2695" y="30914"/>
                    <a:pt x="2617" y="30952"/>
                  </a:cubicBezTo>
                  <a:cubicBezTo>
                    <a:pt x="2530" y="30995"/>
                    <a:pt x="2458" y="31063"/>
                    <a:pt x="2366" y="31106"/>
                  </a:cubicBezTo>
                  <a:cubicBezTo>
                    <a:pt x="2179" y="31195"/>
                    <a:pt x="1985" y="31215"/>
                    <a:pt x="1790" y="31280"/>
                  </a:cubicBezTo>
                  <a:cubicBezTo>
                    <a:pt x="1348" y="31425"/>
                    <a:pt x="1019" y="31854"/>
                    <a:pt x="704" y="32173"/>
                  </a:cubicBezTo>
                  <a:cubicBezTo>
                    <a:pt x="697" y="32282"/>
                    <a:pt x="660" y="32388"/>
                    <a:pt x="647" y="32497"/>
                  </a:cubicBezTo>
                  <a:cubicBezTo>
                    <a:pt x="630" y="32644"/>
                    <a:pt x="637" y="32783"/>
                    <a:pt x="666" y="32928"/>
                  </a:cubicBezTo>
                  <a:cubicBezTo>
                    <a:pt x="689" y="33045"/>
                    <a:pt x="659" y="33166"/>
                    <a:pt x="680" y="33285"/>
                  </a:cubicBezTo>
                  <a:cubicBezTo>
                    <a:pt x="696" y="33365"/>
                    <a:pt x="702" y="33432"/>
                    <a:pt x="707" y="33515"/>
                  </a:cubicBezTo>
                  <a:cubicBezTo>
                    <a:pt x="717" y="33669"/>
                    <a:pt x="772" y="33818"/>
                    <a:pt x="795" y="33970"/>
                  </a:cubicBezTo>
                  <a:cubicBezTo>
                    <a:pt x="818" y="34118"/>
                    <a:pt x="816" y="34270"/>
                    <a:pt x="841" y="34414"/>
                  </a:cubicBezTo>
                  <a:cubicBezTo>
                    <a:pt x="858" y="34511"/>
                    <a:pt x="901" y="34544"/>
                    <a:pt x="963" y="34618"/>
                  </a:cubicBezTo>
                  <a:cubicBezTo>
                    <a:pt x="1023" y="34698"/>
                    <a:pt x="1090" y="34770"/>
                    <a:pt x="1169" y="34830"/>
                  </a:cubicBezTo>
                  <a:cubicBezTo>
                    <a:pt x="1221" y="34850"/>
                    <a:pt x="1262" y="34883"/>
                    <a:pt x="1292" y="34928"/>
                  </a:cubicBezTo>
                  <a:cubicBezTo>
                    <a:pt x="1171" y="35034"/>
                    <a:pt x="895" y="35114"/>
                    <a:pt x="862" y="35286"/>
                  </a:cubicBezTo>
                  <a:cubicBezTo>
                    <a:pt x="848" y="35361"/>
                    <a:pt x="867" y="35457"/>
                    <a:pt x="867" y="35533"/>
                  </a:cubicBezTo>
                  <a:cubicBezTo>
                    <a:pt x="865" y="35636"/>
                    <a:pt x="879" y="35727"/>
                    <a:pt x="897" y="35827"/>
                  </a:cubicBezTo>
                  <a:cubicBezTo>
                    <a:pt x="915" y="35930"/>
                    <a:pt x="951" y="36046"/>
                    <a:pt x="958" y="36148"/>
                  </a:cubicBezTo>
                  <a:cubicBezTo>
                    <a:pt x="968" y="36283"/>
                    <a:pt x="944" y="36413"/>
                    <a:pt x="915" y="36544"/>
                  </a:cubicBezTo>
                  <a:cubicBezTo>
                    <a:pt x="889" y="36651"/>
                    <a:pt x="846" y="36759"/>
                    <a:pt x="836" y="36869"/>
                  </a:cubicBezTo>
                  <a:cubicBezTo>
                    <a:pt x="826" y="36964"/>
                    <a:pt x="854" y="37072"/>
                    <a:pt x="874" y="37165"/>
                  </a:cubicBezTo>
                  <a:cubicBezTo>
                    <a:pt x="888" y="37232"/>
                    <a:pt x="901" y="37294"/>
                    <a:pt x="897" y="37364"/>
                  </a:cubicBezTo>
                  <a:cubicBezTo>
                    <a:pt x="891" y="37450"/>
                    <a:pt x="851" y="37526"/>
                    <a:pt x="838" y="37609"/>
                  </a:cubicBezTo>
                  <a:cubicBezTo>
                    <a:pt x="795" y="37880"/>
                    <a:pt x="666" y="38125"/>
                    <a:pt x="587" y="38386"/>
                  </a:cubicBezTo>
                  <a:cubicBezTo>
                    <a:pt x="564" y="38464"/>
                    <a:pt x="540" y="38533"/>
                    <a:pt x="550" y="38613"/>
                  </a:cubicBezTo>
                  <a:cubicBezTo>
                    <a:pt x="560" y="38695"/>
                    <a:pt x="580" y="38756"/>
                    <a:pt x="578" y="38838"/>
                  </a:cubicBezTo>
                  <a:cubicBezTo>
                    <a:pt x="575" y="39029"/>
                    <a:pt x="561" y="39228"/>
                    <a:pt x="575" y="39417"/>
                  </a:cubicBezTo>
                  <a:cubicBezTo>
                    <a:pt x="581" y="39480"/>
                    <a:pt x="601" y="39531"/>
                    <a:pt x="618" y="39589"/>
                  </a:cubicBezTo>
                  <a:cubicBezTo>
                    <a:pt x="666" y="39747"/>
                    <a:pt x="644" y="39935"/>
                    <a:pt x="644" y="40100"/>
                  </a:cubicBezTo>
                  <a:cubicBezTo>
                    <a:pt x="644" y="40493"/>
                    <a:pt x="689" y="40927"/>
                    <a:pt x="611" y="41316"/>
                  </a:cubicBezTo>
                  <a:cubicBezTo>
                    <a:pt x="545" y="41651"/>
                    <a:pt x="557" y="41981"/>
                    <a:pt x="542" y="42321"/>
                  </a:cubicBezTo>
                  <a:cubicBezTo>
                    <a:pt x="530" y="42645"/>
                    <a:pt x="444" y="42963"/>
                    <a:pt x="449" y="43289"/>
                  </a:cubicBezTo>
                  <a:cubicBezTo>
                    <a:pt x="452" y="43520"/>
                    <a:pt x="472" y="43754"/>
                    <a:pt x="517" y="43982"/>
                  </a:cubicBezTo>
                  <a:cubicBezTo>
                    <a:pt x="538" y="44089"/>
                    <a:pt x="551" y="44189"/>
                    <a:pt x="550" y="44298"/>
                  </a:cubicBezTo>
                  <a:cubicBezTo>
                    <a:pt x="547" y="44379"/>
                    <a:pt x="521" y="44492"/>
                    <a:pt x="544" y="44569"/>
                  </a:cubicBezTo>
                  <a:cubicBezTo>
                    <a:pt x="557" y="44612"/>
                    <a:pt x="703" y="44684"/>
                    <a:pt x="707" y="44729"/>
                  </a:cubicBezTo>
                  <a:cubicBezTo>
                    <a:pt x="722" y="44914"/>
                    <a:pt x="745" y="45096"/>
                    <a:pt x="765" y="45281"/>
                  </a:cubicBezTo>
                  <a:cubicBezTo>
                    <a:pt x="772" y="45352"/>
                    <a:pt x="752" y="45444"/>
                    <a:pt x="788" y="45503"/>
                  </a:cubicBezTo>
                  <a:cubicBezTo>
                    <a:pt x="818" y="45553"/>
                    <a:pt x="858" y="45580"/>
                    <a:pt x="908" y="45602"/>
                  </a:cubicBezTo>
                  <a:cubicBezTo>
                    <a:pt x="980" y="45632"/>
                    <a:pt x="1152" y="45632"/>
                    <a:pt x="1188" y="45714"/>
                  </a:cubicBezTo>
                  <a:cubicBezTo>
                    <a:pt x="1133" y="45761"/>
                    <a:pt x="1096" y="45775"/>
                    <a:pt x="1030" y="45784"/>
                  </a:cubicBezTo>
                  <a:cubicBezTo>
                    <a:pt x="968" y="45793"/>
                    <a:pt x="911" y="45810"/>
                    <a:pt x="851" y="45814"/>
                  </a:cubicBezTo>
                  <a:cubicBezTo>
                    <a:pt x="841" y="45815"/>
                    <a:pt x="831" y="45815"/>
                    <a:pt x="820" y="45815"/>
                  </a:cubicBezTo>
                  <a:cubicBezTo>
                    <a:pt x="798" y="45815"/>
                    <a:pt x="775" y="45814"/>
                    <a:pt x="753" y="45814"/>
                  </a:cubicBezTo>
                  <a:cubicBezTo>
                    <a:pt x="727" y="45814"/>
                    <a:pt x="701" y="45816"/>
                    <a:pt x="676" y="45826"/>
                  </a:cubicBezTo>
                  <a:cubicBezTo>
                    <a:pt x="676" y="45919"/>
                    <a:pt x="647" y="46005"/>
                    <a:pt x="628" y="46094"/>
                  </a:cubicBezTo>
                  <a:cubicBezTo>
                    <a:pt x="603" y="46206"/>
                    <a:pt x="590" y="46319"/>
                    <a:pt x="564" y="46429"/>
                  </a:cubicBezTo>
                  <a:cubicBezTo>
                    <a:pt x="535" y="46545"/>
                    <a:pt x="465" y="46660"/>
                    <a:pt x="497" y="46778"/>
                  </a:cubicBezTo>
                  <a:cubicBezTo>
                    <a:pt x="508" y="46821"/>
                    <a:pt x="531" y="46859"/>
                    <a:pt x="540" y="46902"/>
                  </a:cubicBezTo>
                  <a:cubicBezTo>
                    <a:pt x="567" y="47031"/>
                    <a:pt x="542" y="47181"/>
                    <a:pt x="528" y="47308"/>
                  </a:cubicBezTo>
                  <a:cubicBezTo>
                    <a:pt x="509" y="47473"/>
                    <a:pt x="479" y="47638"/>
                    <a:pt x="478" y="47804"/>
                  </a:cubicBezTo>
                  <a:cubicBezTo>
                    <a:pt x="478" y="47919"/>
                    <a:pt x="508" y="48032"/>
                    <a:pt x="525" y="48144"/>
                  </a:cubicBezTo>
                  <a:cubicBezTo>
                    <a:pt x="571" y="48442"/>
                    <a:pt x="639" y="48723"/>
                    <a:pt x="578" y="49022"/>
                  </a:cubicBezTo>
                  <a:cubicBezTo>
                    <a:pt x="540" y="49198"/>
                    <a:pt x="522" y="49395"/>
                    <a:pt x="551" y="49575"/>
                  </a:cubicBezTo>
                  <a:cubicBezTo>
                    <a:pt x="565" y="49668"/>
                    <a:pt x="593" y="49760"/>
                    <a:pt x="603" y="49855"/>
                  </a:cubicBezTo>
                  <a:cubicBezTo>
                    <a:pt x="618" y="49985"/>
                    <a:pt x="616" y="50114"/>
                    <a:pt x="633" y="50245"/>
                  </a:cubicBezTo>
                  <a:cubicBezTo>
                    <a:pt x="646" y="50338"/>
                    <a:pt x="610" y="50431"/>
                    <a:pt x="624" y="50522"/>
                  </a:cubicBezTo>
                  <a:cubicBezTo>
                    <a:pt x="630" y="50550"/>
                    <a:pt x="644" y="50572"/>
                    <a:pt x="657" y="50596"/>
                  </a:cubicBezTo>
                  <a:cubicBezTo>
                    <a:pt x="710" y="50711"/>
                    <a:pt x="766" y="50830"/>
                    <a:pt x="801" y="50953"/>
                  </a:cubicBezTo>
                  <a:cubicBezTo>
                    <a:pt x="841" y="51104"/>
                    <a:pt x="836" y="51197"/>
                    <a:pt x="809" y="51337"/>
                  </a:cubicBezTo>
                  <a:cubicBezTo>
                    <a:pt x="782" y="51474"/>
                    <a:pt x="826" y="51610"/>
                    <a:pt x="832" y="51748"/>
                  </a:cubicBezTo>
                  <a:cubicBezTo>
                    <a:pt x="838" y="51849"/>
                    <a:pt x="917" y="51875"/>
                    <a:pt x="1004" y="51905"/>
                  </a:cubicBezTo>
                  <a:cubicBezTo>
                    <a:pt x="1162" y="51960"/>
                    <a:pt x="1325" y="51977"/>
                    <a:pt x="1490" y="51977"/>
                  </a:cubicBezTo>
                  <a:cubicBezTo>
                    <a:pt x="1669" y="51977"/>
                    <a:pt x="1850" y="51957"/>
                    <a:pt x="2028" y="51947"/>
                  </a:cubicBezTo>
                  <a:cubicBezTo>
                    <a:pt x="2308" y="51931"/>
                    <a:pt x="2589" y="51931"/>
                    <a:pt x="2868" y="51914"/>
                  </a:cubicBezTo>
                  <a:cubicBezTo>
                    <a:pt x="2881" y="51913"/>
                    <a:pt x="2894" y="51913"/>
                    <a:pt x="2908" y="51913"/>
                  </a:cubicBezTo>
                  <a:cubicBezTo>
                    <a:pt x="2966" y="51913"/>
                    <a:pt x="3031" y="51917"/>
                    <a:pt x="3093" y="51917"/>
                  </a:cubicBezTo>
                  <a:cubicBezTo>
                    <a:pt x="3130" y="51917"/>
                    <a:pt x="3167" y="51916"/>
                    <a:pt x="3199" y="51911"/>
                  </a:cubicBezTo>
                  <a:cubicBezTo>
                    <a:pt x="3235" y="51891"/>
                    <a:pt x="3271" y="51874"/>
                    <a:pt x="3307" y="51857"/>
                  </a:cubicBezTo>
                  <a:cubicBezTo>
                    <a:pt x="3363" y="51844"/>
                    <a:pt x="3419" y="51838"/>
                    <a:pt x="3475" y="51838"/>
                  </a:cubicBezTo>
                  <a:cubicBezTo>
                    <a:pt x="3498" y="51838"/>
                    <a:pt x="3520" y="51839"/>
                    <a:pt x="3542" y="51841"/>
                  </a:cubicBezTo>
                  <a:cubicBezTo>
                    <a:pt x="3612" y="51841"/>
                    <a:pt x="3684" y="51839"/>
                    <a:pt x="3755" y="51839"/>
                  </a:cubicBezTo>
                  <a:cubicBezTo>
                    <a:pt x="3772" y="51839"/>
                    <a:pt x="3790" y="51839"/>
                    <a:pt x="3807" y="51839"/>
                  </a:cubicBezTo>
                  <a:cubicBezTo>
                    <a:pt x="3955" y="51844"/>
                    <a:pt x="4113" y="51879"/>
                    <a:pt x="4256" y="51914"/>
                  </a:cubicBezTo>
                  <a:cubicBezTo>
                    <a:pt x="4294" y="51925"/>
                    <a:pt x="4483" y="51958"/>
                    <a:pt x="4494" y="51994"/>
                  </a:cubicBezTo>
                  <a:cubicBezTo>
                    <a:pt x="4239" y="52027"/>
                    <a:pt x="3982" y="52035"/>
                    <a:pt x="3725" y="52035"/>
                  </a:cubicBezTo>
                  <a:cubicBezTo>
                    <a:pt x="3489" y="52035"/>
                    <a:pt x="3253" y="52028"/>
                    <a:pt x="3018" y="52028"/>
                  </a:cubicBezTo>
                  <a:cubicBezTo>
                    <a:pt x="2798" y="52028"/>
                    <a:pt x="2578" y="52034"/>
                    <a:pt x="2359" y="52056"/>
                  </a:cubicBezTo>
                  <a:cubicBezTo>
                    <a:pt x="2131" y="52079"/>
                    <a:pt x="1916" y="52151"/>
                    <a:pt x="1692" y="52185"/>
                  </a:cubicBezTo>
                  <a:cubicBezTo>
                    <a:pt x="1490" y="52218"/>
                    <a:pt x="1284" y="52199"/>
                    <a:pt x="1080" y="52235"/>
                  </a:cubicBezTo>
                  <a:cubicBezTo>
                    <a:pt x="888" y="52270"/>
                    <a:pt x="716" y="52313"/>
                    <a:pt x="637" y="52512"/>
                  </a:cubicBezTo>
                  <a:cubicBezTo>
                    <a:pt x="607" y="52591"/>
                    <a:pt x="647" y="52678"/>
                    <a:pt x="660" y="52760"/>
                  </a:cubicBezTo>
                  <a:cubicBezTo>
                    <a:pt x="674" y="52855"/>
                    <a:pt x="674" y="52945"/>
                    <a:pt x="674" y="53040"/>
                  </a:cubicBezTo>
                  <a:cubicBezTo>
                    <a:pt x="674" y="53368"/>
                    <a:pt x="617" y="53680"/>
                    <a:pt x="588" y="54006"/>
                  </a:cubicBezTo>
                  <a:cubicBezTo>
                    <a:pt x="587" y="54177"/>
                    <a:pt x="561" y="54342"/>
                    <a:pt x="514" y="54502"/>
                  </a:cubicBezTo>
                  <a:cubicBezTo>
                    <a:pt x="471" y="54585"/>
                    <a:pt x="449" y="54671"/>
                    <a:pt x="452" y="54763"/>
                  </a:cubicBezTo>
                  <a:cubicBezTo>
                    <a:pt x="459" y="54885"/>
                    <a:pt x="475" y="54994"/>
                    <a:pt x="478" y="55117"/>
                  </a:cubicBezTo>
                  <a:cubicBezTo>
                    <a:pt x="481" y="55252"/>
                    <a:pt x="504" y="55383"/>
                    <a:pt x="551" y="55510"/>
                  </a:cubicBezTo>
                  <a:cubicBezTo>
                    <a:pt x="618" y="55728"/>
                    <a:pt x="660" y="55950"/>
                    <a:pt x="674" y="56180"/>
                  </a:cubicBezTo>
                  <a:cubicBezTo>
                    <a:pt x="683" y="56379"/>
                    <a:pt x="673" y="56578"/>
                    <a:pt x="640" y="56775"/>
                  </a:cubicBezTo>
                  <a:cubicBezTo>
                    <a:pt x="621" y="56829"/>
                    <a:pt x="611" y="56887"/>
                    <a:pt x="611" y="56944"/>
                  </a:cubicBezTo>
                  <a:cubicBezTo>
                    <a:pt x="608" y="56981"/>
                    <a:pt x="618" y="57016"/>
                    <a:pt x="640" y="57050"/>
                  </a:cubicBezTo>
                  <a:cubicBezTo>
                    <a:pt x="679" y="57211"/>
                    <a:pt x="696" y="57376"/>
                    <a:pt x="694" y="57542"/>
                  </a:cubicBezTo>
                  <a:cubicBezTo>
                    <a:pt x="694" y="57609"/>
                    <a:pt x="791" y="58120"/>
                    <a:pt x="673" y="58150"/>
                  </a:cubicBezTo>
                  <a:cubicBezTo>
                    <a:pt x="1058" y="58150"/>
                    <a:pt x="1471" y="58169"/>
                    <a:pt x="1883" y="58169"/>
                  </a:cubicBezTo>
                  <a:cubicBezTo>
                    <a:pt x="2334" y="58169"/>
                    <a:pt x="2783" y="58146"/>
                    <a:pt x="3192" y="58050"/>
                  </a:cubicBezTo>
                  <a:cubicBezTo>
                    <a:pt x="3412" y="57998"/>
                    <a:pt x="3463" y="57933"/>
                    <a:pt x="3678" y="57789"/>
                  </a:cubicBezTo>
                  <a:cubicBezTo>
                    <a:pt x="3802" y="57750"/>
                    <a:pt x="3892" y="57677"/>
                    <a:pt x="3948" y="57566"/>
                  </a:cubicBezTo>
                  <a:cubicBezTo>
                    <a:pt x="3934" y="57495"/>
                    <a:pt x="3967" y="57455"/>
                    <a:pt x="4050" y="57446"/>
                  </a:cubicBezTo>
                  <a:cubicBezTo>
                    <a:pt x="4111" y="57411"/>
                    <a:pt x="4161" y="57398"/>
                    <a:pt x="4207" y="57398"/>
                  </a:cubicBezTo>
                  <a:cubicBezTo>
                    <a:pt x="4304" y="57398"/>
                    <a:pt x="4382" y="57456"/>
                    <a:pt x="4507" y="57482"/>
                  </a:cubicBezTo>
                  <a:cubicBezTo>
                    <a:pt x="4592" y="57500"/>
                    <a:pt x="4694" y="57506"/>
                    <a:pt x="4800" y="57506"/>
                  </a:cubicBezTo>
                  <a:cubicBezTo>
                    <a:pt x="4984" y="57506"/>
                    <a:pt x="5181" y="57488"/>
                    <a:pt x="5327" y="57483"/>
                  </a:cubicBezTo>
                  <a:cubicBezTo>
                    <a:pt x="5344" y="57484"/>
                    <a:pt x="5361" y="57484"/>
                    <a:pt x="5378" y="57484"/>
                  </a:cubicBezTo>
                  <a:cubicBezTo>
                    <a:pt x="5543" y="57484"/>
                    <a:pt x="5702" y="57452"/>
                    <a:pt x="5855" y="57389"/>
                  </a:cubicBezTo>
                  <a:cubicBezTo>
                    <a:pt x="5966" y="57360"/>
                    <a:pt x="6037" y="57294"/>
                    <a:pt x="6066" y="57189"/>
                  </a:cubicBezTo>
                  <a:cubicBezTo>
                    <a:pt x="6331" y="57003"/>
                    <a:pt x="6703" y="56874"/>
                    <a:pt x="7025" y="56821"/>
                  </a:cubicBezTo>
                  <a:lnTo>
                    <a:pt x="7025" y="56821"/>
                  </a:lnTo>
                  <a:cubicBezTo>
                    <a:pt x="7035" y="56987"/>
                    <a:pt x="6959" y="57211"/>
                    <a:pt x="7024" y="57370"/>
                  </a:cubicBezTo>
                  <a:cubicBezTo>
                    <a:pt x="7113" y="57588"/>
                    <a:pt x="7171" y="57561"/>
                    <a:pt x="7451" y="57571"/>
                  </a:cubicBezTo>
                  <a:cubicBezTo>
                    <a:pt x="7616" y="57577"/>
                    <a:pt x="7780" y="57579"/>
                    <a:pt x="7945" y="57579"/>
                  </a:cubicBezTo>
                  <a:cubicBezTo>
                    <a:pt x="8339" y="57579"/>
                    <a:pt x="8734" y="57567"/>
                    <a:pt x="9128" y="57567"/>
                  </a:cubicBezTo>
                  <a:cubicBezTo>
                    <a:pt x="9226" y="57567"/>
                    <a:pt x="9324" y="57567"/>
                    <a:pt x="9423" y="57569"/>
                  </a:cubicBezTo>
                  <a:cubicBezTo>
                    <a:pt x="10355" y="57589"/>
                    <a:pt x="11284" y="57747"/>
                    <a:pt x="12216" y="57771"/>
                  </a:cubicBezTo>
                  <a:cubicBezTo>
                    <a:pt x="12261" y="57773"/>
                    <a:pt x="12305" y="57773"/>
                    <a:pt x="12350" y="57773"/>
                  </a:cubicBezTo>
                  <a:cubicBezTo>
                    <a:pt x="12540" y="57773"/>
                    <a:pt x="12730" y="57763"/>
                    <a:pt x="12919" y="57763"/>
                  </a:cubicBezTo>
                  <a:cubicBezTo>
                    <a:pt x="13005" y="57763"/>
                    <a:pt x="13092" y="57765"/>
                    <a:pt x="13178" y="57771"/>
                  </a:cubicBezTo>
                  <a:cubicBezTo>
                    <a:pt x="13567" y="57800"/>
                    <a:pt x="13950" y="57903"/>
                    <a:pt x="14338" y="57943"/>
                  </a:cubicBezTo>
                  <a:cubicBezTo>
                    <a:pt x="15515" y="58070"/>
                    <a:pt x="16671" y="57886"/>
                    <a:pt x="17844" y="58159"/>
                  </a:cubicBezTo>
                  <a:cubicBezTo>
                    <a:pt x="18009" y="58197"/>
                    <a:pt x="18169" y="58213"/>
                    <a:pt x="18327" y="58213"/>
                  </a:cubicBezTo>
                  <a:cubicBezTo>
                    <a:pt x="18845" y="58213"/>
                    <a:pt x="19336" y="58042"/>
                    <a:pt x="19869" y="57932"/>
                  </a:cubicBezTo>
                  <a:cubicBezTo>
                    <a:pt x="20481" y="57806"/>
                    <a:pt x="21138" y="57737"/>
                    <a:pt x="21790" y="57737"/>
                  </a:cubicBezTo>
                  <a:cubicBezTo>
                    <a:pt x="22283" y="57737"/>
                    <a:pt x="22774" y="57777"/>
                    <a:pt x="23241" y="57862"/>
                  </a:cubicBezTo>
                  <a:cubicBezTo>
                    <a:pt x="23636" y="57933"/>
                    <a:pt x="24064" y="58058"/>
                    <a:pt x="24473" y="58058"/>
                  </a:cubicBezTo>
                  <a:cubicBezTo>
                    <a:pt x="24534" y="58058"/>
                    <a:pt x="24594" y="58056"/>
                    <a:pt x="24654" y="58050"/>
                  </a:cubicBezTo>
                  <a:cubicBezTo>
                    <a:pt x="25796" y="57934"/>
                    <a:pt x="26913" y="57570"/>
                    <a:pt x="28069" y="57570"/>
                  </a:cubicBezTo>
                  <a:cubicBezTo>
                    <a:pt x="28091" y="57570"/>
                    <a:pt x="28113" y="57570"/>
                    <a:pt x="28135" y="57571"/>
                  </a:cubicBezTo>
                  <a:cubicBezTo>
                    <a:pt x="29741" y="57591"/>
                    <a:pt x="31286" y="58133"/>
                    <a:pt x="32867" y="58331"/>
                  </a:cubicBezTo>
                  <a:cubicBezTo>
                    <a:pt x="33110" y="58361"/>
                    <a:pt x="33355" y="58374"/>
                    <a:pt x="33600" y="58374"/>
                  </a:cubicBezTo>
                  <a:cubicBezTo>
                    <a:pt x="34575" y="58374"/>
                    <a:pt x="35563" y="58172"/>
                    <a:pt x="36521" y="58093"/>
                  </a:cubicBezTo>
                  <a:cubicBezTo>
                    <a:pt x="37030" y="58050"/>
                    <a:pt x="37543" y="58039"/>
                    <a:pt x="38057" y="58039"/>
                  </a:cubicBezTo>
                  <a:cubicBezTo>
                    <a:pt x="38609" y="58039"/>
                    <a:pt x="39162" y="58052"/>
                    <a:pt x="39711" y="58057"/>
                  </a:cubicBezTo>
                  <a:cubicBezTo>
                    <a:pt x="39727" y="58057"/>
                    <a:pt x="39743" y="58057"/>
                    <a:pt x="39759" y="58057"/>
                  </a:cubicBezTo>
                  <a:cubicBezTo>
                    <a:pt x="40212" y="58057"/>
                    <a:pt x="40633" y="57979"/>
                    <a:pt x="41079" y="57886"/>
                  </a:cubicBezTo>
                  <a:cubicBezTo>
                    <a:pt x="41491" y="57803"/>
                    <a:pt x="41456" y="57671"/>
                    <a:pt x="41886" y="57671"/>
                  </a:cubicBezTo>
                  <a:lnTo>
                    <a:pt x="44250" y="57671"/>
                  </a:lnTo>
                  <a:cubicBezTo>
                    <a:pt x="44814" y="57671"/>
                    <a:pt x="45381" y="57659"/>
                    <a:pt x="45948" y="57659"/>
                  </a:cubicBezTo>
                  <a:cubicBezTo>
                    <a:pt x="46607" y="57659"/>
                    <a:pt x="47266" y="57675"/>
                    <a:pt x="47919" y="57747"/>
                  </a:cubicBezTo>
                  <a:cubicBezTo>
                    <a:pt x="48150" y="57772"/>
                    <a:pt x="48383" y="57780"/>
                    <a:pt x="48616" y="57780"/>
                  </a:cubicBezTo>
                  <a:cubicBezTo>
                    <a:pt x="49011" y="57780"/>
                    <a:pt x="49407" y="57758"/>
                    <a:pt x="49802" y="57758"/>
                  </a:cubicBezTo>
                  <a:cubicBezTo>
                    <a:pt x="49904" y="57758"/>
                    <a:pt x="50005" y="57759"/>
                    <a:pt x="50107" y="57763"/>
                  </a:cubicBezTo>
                  <a:cubicBezTo>
                    <a:pt x="50414" y="57774"/>
                    <a:pt x="50623" y="57958"/>
                    <a:pt x="50959" y="57969"/>
                  </a:cubicBezTo>
                  <a:cubicBezTo>
                    <a:pt x="50980" y="57970"/>
                    <a:pt x="51001" y="57970"/>
                    <a:pt x="51022" y="57970"/>
                  </a:cubicBezTo>
                  <a:cubicBezTo>
                    <a:pt x="51351" y="57970"/>
                    <a:pt x="51649" y="57881"/>
                    <a:pt x="51974" y="57863"/>
                  </a:cubicBezTo>
                  <a:cubicBezTo>
                    <a:pt x="52310" y="57846"/>
                    <a:pt x="52611" y="57860"/>
                    <a:pt x="52939" y="57769"/>
                  </a:cubicBezTo>
                  <a:cubicBezTo>
                    <a:pt x="53157" y="57707"/>
                    <a:pt x="53353" y="57664"/>
                    <a:pt x="53579" y="57664"/>
                  </a:cubicBezTo>
                  <a:cubicBezTo>
                    <a:pt x="53586" y="57664"/>
                    <a:pt x="53593" y="57664"/>
                    <a:pt x="53600" y="57664"/>
                  </a:cubicBezTo>
                  <a:cubicBezTo>
                    <a:pt x="54042" y="57671"/>
                    <a:pt x="54482" y="57667"/>
                    <a:pt x="54924" y="57670"/>
                  </a:cubicBezTo>
                  <a:cubicBezTo>
                    <a:pt x="55283" y="57671"/>
                    <a:pt x="55593" y="57754"/>
                    <a:pt x="55936" y="57869"/>
                  </a:cubicBezTo>
                  <a:cubicBezTo>
                    <a:pt x="56180" y="57951"/>
                    <a:pt x="56432" y="57968"/>
                    <a:pt x="56685" y="57968"/>
                  </a:cubicBezTo>
                  <a:cubicBezTo>
                    <a:pt x="56876" y="57968"/>
                    <a:pt x="57069" y="57958"/>
                    <a:pt x="57261" y="57958"/>
                  </a:cubicBezTo>
                  <a:cubicBezTo>
                    <a:pt x="57356" y="57958"/>
                    <a:pt x="57450" y="57961"/>
                    <a:pt x="57545" y="57968"/>
                  </a:cubicBezTo>
                  <a:cubicBezTo>
                    <a:pt x="57925" y="57997"/>
                    <a:pt x="58289" y="58130"/>
                    <a:pt x="58669" y="58157"/>
                  </a:cubicBezTo>
                  <a:cubicBezTo>
                    <a:pt x="58744" y="58163"/>
                    <a:pt x="58819" y="58165"/>
                    <a:pt x="58895" y="58165"/>
                  </a:cubicBezTo>
                  <a:cubicBezTo>
                    <a:pt x="59141" y="58165"/>
                    <a:pt x="59390" y="58142"/>
                    <a:pt x="59636" y="58142"/>
                  </a:cubicBezTo>
                  <a:cubicBezTo>
                    <a:pt x="59706" y="58142"/>
                    <a:pt x="59775" y="58144"/>
                    <a:pt x="59843" y="58149"/>
                  </a:cubicBezTo>
                  <a:cubicBezTo>
                    <a:pt x="60050" y="58163"/>
                    <a:pt x="60166" y="58332"/>
                    <a:pt x="60352" y="58348"/>
                  </a:cubicBezTo>
                  <a:cubicBezTo>
                    <a:pt x="60356" y="58348"/>
                    <a:pt x="60361" y="58348"/>
                    <a:pt x="60365" y="58348"/>
                  </a:cubicBezTo>
                  <a:cubicBezTo>
                    <a:pt x="60586" y="58348"/>
                    <a:pt x="61181" y="57969"/>
                    <a:pt x="61228" y="57941"/>
                  </a:cubicBezTo>
                  <a:cubicBezTo>
                    <a:pt x="61453" y="57811"/>
                    <a:pt x="61927" y="57876"/>
                    <a:pt x="62124" y="57704"/>
                  </a:cubicBezTo>
                  <a:lnTo>
                    <a:pt x="62124" y="57704"/>
                  </a:lnTo>
                  <a:cubicBezTo>
                    <a:pt x="62246" y="57882"/>
                    <a:pt x="62456" y="58105"/>
                    <a:pt x="62628" y="58166"/>
                  </a:cubicBezTo>
                  <a:cubicBezTo>
                    <a:pt x="62692" y="58189"/>
                    <a:pt x="62777" y="58197"/>
                    <a:pt x="62871" y="58197"/>
                  </a:cubicBezTo>
                  <a:cubicBezTo>
                    <a:pt x="63086" y="58197"/>
                    <a:pt x="63346" y="58154"/>
                    <a:pt x="63501" y="58154"/>
                  </a:cubicBezTo>
                  <a:cubicBezTo>
                    <a:pt x="63674" y="58154"/>
                    <a:pt x="63849" y="58165"/>
                    <a:pt x="64022" y="58165"/>
                  </a:cubicBezTo>
                  <a:cubicBezTo>
                    <a:pt x="64075" y="58165"/>
                    <a:pt x="64128" y="58164"/>
                    <a:pt x="64181" y="58161"/>
                  </a:cubicBezTo>
                  <a:cubicBezTo>
                    <a:pt x="64483" y="58145"/>
                    <a:pt x="64857" y="57959"/>
                    <a:pt x="65174" y="57959"/>
                  </a:cubicBezTo>
                  <a:cubicBezTo>
                    <a:pt x="65235" y="57959"/>
                    <a:pt x="65294" y="57966"/>
                    <a:pt x="65350" y="57982"/>
                  </a:cubicBezTo>
                  <a:cubicBezTo>
                    <a:pt x="65593" y="58051"/>
                    <a:pt x="65800" y="58184"/>
                    <a:pt x="66069" y="58255"/>
                  </a:cubicBezTo>
                  <a:cubicBezTo>
                    <a:pt x="66348" y="58326"/>
                    <a:pt x="66675" y="58379"/>
                    <a:pt x="66989" y="58379"/>
                  </a:cubicBezTo>
                  <a:cubicBezTo>
                    <a:pt x="67146" y="58379"/>
                    <a:pt x="67300" y="58366"/>
                    <a:pt x="67443" y="58335"/>
                  </a:cubicBezTo>
                  <a:cubicBezTo>
                    <a:pt x="67446" y="58171"/>
                    <a:pt x="67229" y="57991"/>
                    <a:pt x="67166" y="57839"/>
                  </a:cubicBezTo>
                  <a:cubicBezTo>
                    <a:pt x="67100" y="57681"/>
                    <a:pt x="67083" y="57492"/>
                    <a:pt x="67063" y="57324"/>
                  </a:cubicBezTo>
                  <a:cubicBezTo>
                    <a:pt x="66983" y="56637"/>
                    <a:pt x="67166" y="55955"/>
                    <a:pt x="67149" y="55268"/>
                  </a:cubicBezTo>
                  <a:cubicBezTo>
                    <a:pt x="67138" y="54885"/>
                    <a:pt x="67214" y="54562"/>
                    <a:pt x="67336" y="54198"/>
                  </a:cubicBezTo>
                  <a:cubicBezTo>
                    <a:pt x="67436" y="53896"/>
                    <a:pt x="67444" y="53791"/>
                    <a:pt x="67384" y="53481"/>
                  </a:cubicBezTo>
                  <a:cubicBezTo>
                    <a:pt x="67252" y="52807"/>
                    <a:pt x="67244" y="52225"/>
                    <a:pt x="67251" y="51545"/>
                  </a:cubicBezTo>
                  <a:cubicBezTo>
                    <a:pt x="67255" y="51038"/>
                    <a:pt x="67201" y="50590"/>
                    <a:pt x="67054" y="50104"/>
                  </a:cubicBezTo>
                  <a:cubicBezTo>
                    <a:pt x="66947" y="49747"/>
                    <a:pt x="66847" y="49407"/>
                    <a:pt x="66849" y="49029"/>
                  </a:cubicBezTo>
                  <a:cubicBezTo>
                    <a:pt x="66857" y="48093"/>
                    <a:pt x="67073" y="47173"/>
                    <a:pt x="67056" y="46231"/>
                  </a:cubicBezTo>
                  <a:cubicBezTo>
                    <a:pt x="67049" y="45896"/>
                    <a:pt x="67097" y="45608"/>
                    <a:pt x="67165" y="45282"/>
                  </a:cubicBezTo>
                  <a:cubicBezTo>
                    <a:pt x="67291" y="44678"/>
                    <a:pt x="67432" y="44055"/>
                    <a:pt x="67434" y="43435"/>
                  </a:cubicBezTo>
                  <a:cubicBezTo>
                    <a:pt x="67436" y="42966"/>
                    <a:pt x="67923" y="42592"/>
                    <a:pt x="67629" y="42205"/>
                  </a:cubicBezTo>
                  <a:cubicBezTo>
                    <a:pt x="67473" y="42188"/>
                    <a:pt x="67351" y="42067"/>
                    <a:pt x="67201" y="42030"/>
                  </a:cubicBezTo>
                  <a:cubicBezTo>
                    <a:pt x="67125" y="42010"/>
                    <a:pt x="67046" y="42005"/>
                    <a:pt x="66966" y="42005"/>
                  </a:cubicBezTo>
                  <a:cubicBezTo>
                    <a:pt x="66886" y="42005"/>
                    <a:pt x="66806" y="42010"/>
                    <a:pt x="66729" y="42011"/>
                  </a:cubicBezTo>
                  <a:cubicBezTo>
                    <a:pt x="66426" y="42017"/>
                    <a:pt x="66280" y="42206"/>
                    <a:pt x="65998" y="42307"/>
                  </a:cubicBezTo>
                  <a:cubicBezTo>
                    <a:pt x="66102" y="42735"/>
                    <a:pt x="66011" y="43371"/>
                    <a:pt x="65685" y="43695"/>
                  </a:cubicBezTo>
                  <a:cubicBezTo>
                    <a:pt x="65574" y="43805"/>
                    <a:pt x="65496" y="43845"/>
                    <a:pt x="65421" y="43845"/>
                  </a:cubicBezTo>
                  <a:cubicBezTo>
                    <a:pt x="65333" y="43845"/>
                    <a:pt x="65249" y="43789"/>
                    <a:pt x="65120" y="43722"/>
                  </a:cubicBezTo>
                  <a:cubicBezTo>
                    <a:pt x="64699" y="43504"/>
                    <a:pt x="64245" y="43275"/>
                    <a:pt x="63788" y="43166"/>
                  </a:cubicBezTo>
                  <a:cubicBezTo>
                    <a:pt x="63542" y="43107"/>
                    <a:pt x="63320" y="43067"/>
                    <a:pt x="63065" y="43067"/>
                  </a:cubicBezTo>
                  <a:cubicBezTo>
                    <a:pt x="63057" y="43067"/>
                    <a:pt x="63048" y="43067"/>
                    <a:pt x="63040" y="43067"/>
                  </a:cubicBezTo>
                  <a:cubicBezTo>
                    <a:pt x="63033" y="43067"/>
                    <a:pt x="63027" y="43067"/>
                    <a:pt x="63020" y="43067"/>
                  </a:cubicBezTo>
                  <a:cubicBezTo>
                    <a:pt x="62892" y="43067"/>
                    <a:pt x="62725" y="43042"/>
                    <a:pt x="62575" y="43042"/>
                  </a:cubicBezTo>
                  <a:cubicBezTo>
                    <a:pt x="62491" y="43042"/>
                    <a:pt x="62412" y="43050"/>
                    <a:pt x="62347" y="43074"/>
                  </a:cubicBezTo>
                  <a:cubicBezTo>
                    <a:pt x="62251" y="43200"/>
                    <a:pt x="62140" y="43313"/>
                    <a:pt x="62019" y="43414"/>
                  </a:cubicBezTo>
                  <a:cubicBezTo>
                    <a:pt x="61868" y="43490"/>
                    <a:pt x="61710" y="43551"/>
                    <a:pt x="61545" y="43594"/>
                  </a:cubicBezTo>
                  <a:cubicBezTo>
                    <a:pt x="61092" y="43783"/>
                    <a:pt x="60735" y="43951"/>
                    <a:pt x="60238" y="43951"/>
                  </a:cubicBezTo>
                  <a:cubicBezTo>
                    <a:pt x="60203" y="43951"/>
                    <a:pt x="60168" y="43950"/>
                    <a:pt x="60132" y="43949"/>
                  </a:cubicBezTo>
                  <a:cubicBezTo>
                    <a:pt x="60519" y="43848"/>
                    <a:pt x="60879" y="43700"/>
                    <a:pt x="61230" y="43511"/>
                  </a:cubicBezTo>
                  <a:cubicBezTo>
                    <a:pt x="61664" y="43280"/>
                    <a:pt x="62126" y="43128"/>
                    <a:pt x="62596" y="42976"/>
                  </a:cubicBezTo>
                  <a:cubicBezTo>
                    <a:pt x="62992" y="42847"/>
                    <a:pt x="63457" y="42586"/>
                    <a:pt x="63878" y="42568"/>
                  </a:cubicBezTo>
                  <a:cubicBezTo>
                    <a:pt x="63919" y="42566"/>
                    <a:pt x="63960" y="42565"/>
                    <a:pt x="64000" y="42565"/>
                  </a:cubicBezTo>
                  <a:cubicBezTo>
                    <a:pt x="64543" y="42565"/>
                    <a:pt x="65074" y="42741"/>
                    <a:pt x="65530" y="43031"/>
                  </a:cubicBezTo>
                  <a:cubicBezTo>
                    <a:pt x="65523" y="42591"/>
                    <a:pt x="65513" y="42149"/>
                    <a:pt x="65559" y="41710"/>
                  </a:cubicBezTo>
                  <a:cubicBezTo>
                    <a:pt x="65595" y="41370"/>
                    <a:pt x="65600" y="41360"/>
                    <a:pt x="65873" y="41248"/>
                  </a:cubicBezTo>
                  <a:cubicBezTo>
                    <a:pt x="66194" y="41115"/>
                    <a:pt x="66533" y="40986"/>
                    <a:pt x="66847" y="40857"/>
                  </a:cubicBezTo>
                  <a:cubicBezTo>
                    <a:pt x="66921" y="40827"/>
                    <a:pt x="67198" y="40751"/>
                    <a:pt x="67238" y="40704"/>
                  </a:cubicBezTo>
                  <a:cubicBezTo>
                    <a:pt x="67367" y="40547"/>
                    <a:pt x="67116" y="40275"/>
                    <a:pt x="67029" y="40139"/>
                  </a:cubicBezTo>
                  <a:cubicBezTo>
                    <a:pt x="66875" y="39898"/>
                    <a:pt x="66761" y="39703"/>
                    <a:pt x="66758" y="39407"/>
                  </a:cubicBezTo>
                  <a:cubicBezTo>
                    <a:pt x="66758" y="39007"/>
                    <a:pt x="66885" y="38620"/>
                    <a:pt x="66857" y="38217"/>
                  </a:cubicBezTo>
                  <a:cubicBezTo>
                    <a:pt x="66822" y="37744"/>
                    <a:pt x="66801" y="37228"/>
                    <a:pt x="66707" y="36763"/>
                  </a:cubicBezTo>
                  <a:cubicBezTo>
                    <a:pt x="66614" y="36291"/>
                    <a:pt x="66412" y="35663"/>
                    <a:pt x="66683" y="35243"/>
                  </a:cubicBezTo>
                  <a:cubicBezTo>
                    <a:pt x="66905" y="34899"/>
                    <a:pt x="67323" y="34711"/>
                    <a:pt x="67556" y="34384"/>
                  </a:cubicBezTo>
                  <a:cubicBezTo>
                    <a:pt x="67690" y="34195"/>
                    <a:pt x="67609" y="34116"/>
                    <a:pt x="67523" y="33930"/>
                  </a:cubicBezTo>
                  <a:cubicBezTo>
                    <a:pt x="67366" y="33581"/>
                    <a:pt x="67264" y="33177"/>
                    <a:pt x="67166" y="32807"/>
                  </a:cubicBezTo>
                  <a:cubicBezTo>
                    <a:pt x="67087" y="32506"/>
                    <a:pt x="67186" y="32175"/>
                    <a:pt x="67130" y="31865"/>
                  </a:cubicBezTo>
                  <a:cubicBezTo>
                    <a:pt x="67099" y="31687"/>
                    <a:pt x="67036" y="31514"/>
                    <a:pt x="67007" y="31330"/>
                  </a:cubicBezTo>
                  <a:cubicBezTo>
                    <a:pt x="66977" y="31142"/>
                    <a:pt x="66993" y="30910"/>
                    <a:pt x="66901" y="30738"/>
                  </a:cubicBezTo>
                  <a:cubicBezTo>
                    <a:pt x="66829" y="30605"/>
                    <a:pt x="66686" y="30527"/>
                    <a:pt x="66607" y="30402"/>
                  </a:cubicBezTo>
                  <a:cubicBezTo>
                    <a:pt x="66289" y="29893"/>
                    <a:pt x="66512" y="28971"/>
                    <a:pt x="66617" y="28415"/>
                  </a:cubicBezTo>
                  <a:cubicBezTo>
                    <a:pt x="66693" y="28006"/>
                    <a:pt x="66799" y="27590"/>
                    <a:pt x="66848" y="27178"/>
                  </a:cubicBezTo>
                  <a:cubicBezTo>
                    <a:pt x="66858" y="27081"/>
                    <a:pt x="66880" y="27020"/>
                    <a:pt x="66858" y="26925"/>
                  </a:cubicBezTo>
                  <a:cubicBezTo>
                    <a:pt x="66794" y="26638"/>
                    <a:pt x="66880" y="26661"/>
                    <a:pt x="66669" y="26452"/>
                  </a:cubicBezTo>
                  <a:cubicBezTo>
                    <a:pt x="66610" y="26018"/>
                    <a:pt x="66203" y="25778"/>
                    <a:pt x="65925" y="25491"/>
                  </a:cubicBezTo>
                  <a:cubicBezTo>
                    <a:pt x="65656" y="25215"/>
                    <a:pt x="65618" y="24921"/>
                    <a:pt x="65609" y="24543"/>
                  </a:cubicBezTo>
                  <a:cubicBezTo>
                    <a:pt x="65599" y="24173"/>
                    <a:pt x="65532" y="23697"/>
                    <a:pt x="65629" y="23336"/>
                  </a:cubicBezTo>
                  <a:cubicBezTo>
                    <a:pt x="65699" y="23081"/>
                    <a:pt x="65866" y="23049"/>
                    <a:pt x="66044" y="22897"/>
                  </a:cubicBezTo>
                  <a:cubicBezTo>
                    <a:pt x="66230" y="22737"/>
                    <a:pt x="66287" y="22182"/>
                    <a:pt x="66359" y="21938"/>
                  </a:cubicBezTo>
                  <a:cubicBezTo>
                    <a:pt x="66455" y="21601"/>
                    <a:pt x="66557" y="21270"/>
                    <a:pt x="66619" y="20924"/>
                  </a:cubicBezTo>
                  <a:cubicBezTo>
                    <a:pt x="66656" y="20716"/>
                    <a:pt x="66696" y="20517"/>
                    <a:pt x="66649" y="20311"/>
                  </a:cubicBezTo>
                  <a:cubicBezTo>
                    <a:pt x="66644" y="20299"/>
                    <a:pt x="66584" y="20236"/>
                    <a:pt x="66571" y="20200"/>
                  </a:cubicBezTo>
                  <a:cubicBezTo>
                    <a:pt x="66167" y="19031"/>
                    <a:pt x="67466" y="18056"/>
                    <a:pt x="67629" y="16944"/>
                  </a:cubicBezTo>
                  <a:cubicBezTo>
                    <a:pt x="67594" y="16941"/>
                    <a:pt x="67559" y="16939"/>
                    <a:pt x="67525" y="16938"/>
                  </a:cubicBezTo>
                  <a:cubicBezTo>
                    <a:pt x="67265" y="16081"/>
                    <a:pt x="67561" y="15176"/>
                    <a:pt x="67536" y="14298"/>
                  </a:cubicBezTo>
                  <a:cubicBezTo>
                    <a:pt x="67531" y="14116"/>
                    <a:pt x="67473" y="13968"/>
                    <a:pt x="67444" y="13805"/>
                  </a:cubicBezTo>
                  <a:cubicBezTo>
                    <a:pt x="67433" y="13742"/>
                    <a:pt x="67459" y="13634"/>
                    <a:pt x="67424" y="13574"/>
                  </a:cubicBezTo>
                  <a:cubicBezTo>
                    <a:pt x="67364" y="13468"/>
                    <a:pt x="67236" y="13438"/>
                    <a:pt x="67085" y="13438"/>
                  </a:cubicBezTo>
                  <a:cubicBezTo>
                    <a:pt x="66893" y="13438"/>
                    <a:pt x="66663" y="13486"/>
                    <a:pt x="66484" y="13486"/>
                  </a:cubicBezTo>
                  <a:cubicBezTo>
                    <a:pt x="66419" y="13486"/>
                    <a:pt x="66361" y="13479"/>
                    <a:pt x="66313" y="13462"/>
                  </a:cubicBezTo>
                  <a:cubicBezTo>
                    <a:pt x="66400" y="13419"/>
                    <a:pt x="66499" y="13406"/>
                    <a:pt x="66602" y="13406"/>
                  </a:cubicBezTo>
                  <a:cubicBezTo>
                    <a:pt x="66750" y="13406"/>
                    <a:pt x="66906" y="13432"/>
                    <a:pt x="67047" y="13432"/>
                  </a:cubicBezTo>
                  <a:cubicBezTo>
                    <a:pt x="67149" y="13432"/>
                    <a:pt x="67243" y="13418"/>
                    <a:pt x="67321" y="13372"/>
                  </a:cubicBezTo>
                  <a:cubicBezTo>
                    <a:pt x="67396" y="13326"/>
                    <a:pt x="67446" y="13121"/>
                    <a:pt x="67462" y="13061"/>
                  </a:cubicBezTo>
                  <a:cubicBezTo>
                    <a:pt x="67572" y="12669"/>
                    <a:pt x="67518" y="12235"/>
                    <a:pt x="67553" y="11835"/>
                  </a:cubicBezTo>
                  <a:cubicBezTo>
                    <a:pt x="67576" y="11564"/>
                    <a:pt x="67640" y="11333"/>
                    <a:pt x="67726" y="11089"/>
                  </a:cubicBezTo>
                  <a:cubicBezTo>
                    <a:pt x="67733" y="11090"/>
                    <a:pt x="67740" y="11090"/>
                    <a:pt x="67746" y="11090"/>
                  </a:cubicBezTo>
                  <a:cubicBezTo>
                    <a:pt x="67788" y="11090"/>
                    <a:pt x="67809" y="11070"/>
                    <a:pt x="67810" y="11030"/>
                  </a:cubicBezTo>
                  <a:cubicBezTo>
                    <a:pt x="67835" y="10947"/>
                    <a:pt x="67846" y="10861"/>
                    <a:pt x="67845" y="10774"/>
                  </a:cubicBezTo>
                  <a:cubicBezTo>
                    <a:pt x="67912" y="10222"/>
                    <a:pt x="67813" y="9721"/>
                    <a:pt x="67819" y="9170"/>
                  </a:cubicBezTo>
                  <a:cubicBezTo>
                    <a:pt x="67826" y="8442"/>
                    <a:pt x="67740" y="7682"/>
                    <a:pt x="67845" y="6959"/>
                  </a:cubicBezTo>
                  <a:cubicBezTo>
                    <a:pt x="67899" y="6567"/>
                    <a:pt x="67870" y="6380"/>
                    <a:pt x="67730" y="6012"/>
                  </a:cubicBezTo>
                  <a:cubicBezTo>
                    <a:pt x="67552" y="5547"/>
                    <a:pt x="67360" y="5048"/>
                    <a:pt x="67430" y="4539"/>
                  </a:cubicBezTo>
                  <a:cubicBezTo>
                    <a:pt x="67469" y="4256"/>
                    <a:pt x="67647" y="4050"/>
                    <a:pt x="67710" y="3783"/>
                  </a:cubicBezTo>
                  <a:cubicBezTo>
                    <a:pt x="67770" y="3519"/>
                    <a:pt x="67724" y="3218"/>
                    <a:pt x="67726" y="2947"/>
                  </a:cubicBezTo>
                  <a:cubicBezTo>
                    <a:pt x="67731" y="2170"/>
                    <a:pt x="67437" y="1204"/>
                    <a:pt x="67433" y="422"/>
                  </a:cubicBezTo>
                  <a:cubicBezTo>
                    <a:pt x="67066" y="422"/>
                    <a:pt x="66671" y="384"/>
                    <a:pt x="66285" y="384"/>
                  </a:cubicBezTo>
                  <a:cubicBezTo>
                    <a:pt x="66048" y="384"/>
                    <a:pt x="65815" y="398"/>
                    <a:pt x="65595" y="445"/>
                  </a:cubicBezTo>
                  <a:cubicBezTo>
                    <a:pt x="65489" y="468"/>
                    <a:pt x="65407" y="478"/>
                    <a:pt x="65329" y="478"/>
                  </a:cubicBezTo>
                  <a:cubicBezTo>
                    <a:pt x="65222" y="478"/>
                    <a:pt x="65124" y="458"/>
                    <a:pt x="64987" y="422"/>
                  </a:cubicBezTo>
                  <a:cubicBezTo>
                    <a:pt x="64848" y="387"/>
                    <a:pt x="64602" y="239"/>
                    <a:pt x="64435" y="239"/>
                  </a:cubicBezTo>
                  <a:cubicBezTo>
                    <a:pt x="64406" y="239"/>
                    <a:pt x="64379" y="244"/>
                    <a:pt x="64356" y="254"/>
                  </a:cubicBezTo>
                  <a:cubicBezTo>
                    <a:pt x="64376" y="438"/>
                    <a:pt x="64549" y="548"/>
                    <a:pt x="64549" y="731"/>
                  </a:cubicBezTo>
                  <a:cubicBezTo>
                    <a:pt x="64549" y="931"/>
                    <a:pt x="64319" y="1103"/>
                    <a:pt x="64190" y="1231"/>
                  </a:cubicBezTo>
                  <a:cubicBezTo>
                    <a:pt x="63753" y="1660"/>
                    <a:pt x="63838" y="2505"/>
                    <a:pt x="63875" y="3131"/>
                  </a:cubicBezTo>
                  <a:lnTo>
                    <a:pt x="63875" y="3131"/>
                  </a:lnTo>
                  <a:cubicBezTo>
                    <a:pt x="63857" y="3036"/>
                    <a:pt x="63822" y="2950"/>
                    <a:pt x="63805" y="2850"/>
                  </a:cubicBezTo>
                  <a:cubicBezTo>
                    <a:pt x="63779" y="2692"/>
                    <a:pt x="63797" y="2539"/>
                    <a:pt x="63765" y="2381"/>
                  </a:cubicBezTo>
                  <a:cubicBezTo>
                    <a:pt x="63748" y="2306"/>
                    <a:pt x="63708" y="2242"/>
                    <a:pt x="63691" y="2154"/>
                  </a:cubicBezTo>
                  <a:cubicBezTo>
                    <a:pt x="63646" y="1903"/>
                    <a:pt x="63642" y="1642"/>
                    <a:pt x="63597" y="1392"/>
                  </a:cubicBezTo>
                  <a:cubicBezTo>
                    <a:pt x="63527" y="970"/>
                    <a:pt x="63328" y="238"/>
                    <a:pt x="62858" y="238"/>
                  </a:cubicBezTo>
                  <a:cubicBezTo>
                    <a:pt x="62790" y="238"/>
                    <a:pt x="62717" y="253"/>
                    <a:pt x="62638" y="286"/>
                  </a:cubicBezTo>
                  <a:cubicBezTo>
                    <a:pt x="62396" y="389"/>
                    <a:pt x="62113" y="443"/>
                    <a:pt x="61828" y="443"/>
                  </a:cubicBezTo>
                  <a:cubicBezTo>
                    <a:pt x="61685" y="443"/>
                    <a:pt x="61541" y="429"/>
                    <a:pt x="61402" y="401"/>
                  </a:cubicBezTo>
                  <a:cubicBezTo>
                    <a:pt x="61296" y="379"/>
                    <a:pt x="61105" y="348"/>
                    <a:pt x="61000" y="308"/>
                  </a:cubicBezTo>
                  <a:cubicBezTo>
                    <a:pt x="60864" y="257"/>
                    <a:pt x="60799" y="131"/>
                    <a:pt x="60648" y="131"/>
                  </a:cubicBezTo>
                  <a:cubicBezTo>
                    <a:pt x="60632" y="131"/>
                    <a:pt x="60616" y="133"/>
                    <a:pt x="60599" y="135"/>
                  </a:cubicBezTo>
                  <a:cubicBezTo>
                    <a:pt x="60321" y="180"/>
                    <a:pt x="60127" y="510"/>
                    <a:pt x="59858" y="594"/>
                  </a:cubicBezTo>
                  <a:cubicBezTo>
                    <a:pt x="59695" y="644"/>
                    <a:pt x="59553" y="661"/>
                    <a:pt x="59412" y="661"/>
                  </a:cubicBezTo>
                  <a:cubicBezTo>
                    <a:pt x="59245" y="661"/>
                    <a:pt x="59079" y="637"/>
                    <a:pt x="58885" y="614"/>
                  </a:cubicBezTo>
                  <a:cubicBezTo>
                    <a:pt x="58690" y="593"/>
                    <a:pt x="58524" y="508"/>
                    <a:pt x="58325" y="508"/>
                  </a:cubicBezTo>
                  <a:cubicBezTo>
                    <a:pt x="58308" y="508"/>
                    <a:pt x="58291" y="508"/>
                    <a:pt x="58273" y="510"/>
                  </a:cubicBezTo>
                  <a:cubicBezTo>
                    <a:pt x="57866" y="543"/>
                    <a:pt x="57492" y="716"/>
                    <a:pt x="57070" y="718"/>
                  </a:cubicBezTo>
                  <a:cubicBezTo>
                    <a:pt x="57044" y="718"/>
                    <a:pt x="57018" y="718"/>
                    <a:pt x="56991" y="718"/>
                  </a:cubicBezTo>
                  <a:cubicBezTo>
                    <a:pt x="56384" y="718"/>
                    <a:pt x="55809" y="671"/>
                    <a:pt x="55205" y="623"/>
                  </a:cubicBezTo>
                  <a:cubicBezTo>
                    <a:pt x="55083" y="614"/>
                    <a:pt x="54962" y="609"/>
                    <a:pt x="54841" y="609"/>
                  </a:cubicBezTo>
                  <a:cubicBezTo>
                    <a:pt x="54251" y="609"/>
                    <a:pt x="53669" y="717"/>
                    <a:pt x="53111" y="913"/>
                  </a:cubicBezTo>
                  <a:cubicBezTo>
                    <a:pt x="52517" y="1119"/>
                    <a:pt x="51861" y="1294"/>
                    <a:pt x="51219" y="1294"/>
                  </a:cubicBezTo>
                  <a:cubicBezTo>
                    <a:pt x="50719" y="1294"/>
                    <a:pt x="50228" y="1188"/>
                    <a:pt x="49780" y="910"/>
                  </a:cubicBezTo>
                  <a:cubicBezTo>
                    <a:pt x="49359" y="649"/>
                    <a:pt x="48850" y="233"/>
                    <a:pt x="48338" y="229"/>
                  </a:cubicBezTo>
                  <a:cubicBezTo>
                    <a:pt x="48215" y="228"/>
                    <a:pt x="48084" y="217"/>
                    <a:pt x="47957" y="217"/>
                  </a:cubicBezTo>
                  <a:cubicBezTo>
                    <a:pt x="47898" y="217"/>
                    <a:pt x="47841" y="219"/>
                    <a:pt x="47786" y="226"/>
                  </a:cubicBezTo>
                  <a:cubicBezTo>
                    <a:pt x="47573" y="250"/>
                    <a:pt x="47406" y="382"/>
                    <a:pt x="47189" y="425"/>
                  </a:cubicBezTo>
                  <a:cubicBezTo>
                    <a:pt x="46753" y="510"/>
                    <a:pt x="46316" y="462"/>
                    <a:pt x="45887" y="540"/>
                  </a:cubicBezTo>
                  <a:cubicBezTo>
                    <a:pt x="45693" y="573"/>
                    <a:pt x="45507" y="642"/>
                    <a:pt x="45318" y="686"/>
                  </a:cubicBezTo>
                  <a:cubicBezTo>
                    <a:pt x="45140" y="728"/>
                    <a:pt x="45010" y="722"/>
                    <a:pt x="44866" y="845"/>
                  </a:cubicBezTo>
                  <a:cubicBezTo>
                    <a:pt x="44779" y="921"/>
                    <a:pt x="44623" y="1169"/>
                    <a:pt x="44472" y="1169"/>
                  </a:cubicBezTo>
                  <a:cubicBezTo>
                    <a:pt x="44432" y="1169"/>
                    <a:pt x="44392" y="1151"/>
                    <a:pt x="44354" y="1109"/>
                  </a:cubicBezTo>
                  <a:cubicBezTo>
                    <a:pt x="44407" y="815"/>
                    <a:pt x="44832" y="563"/>
                    <a:pt x="45014" y="349"/>
                  </a:cubicBezTo>
                  <a:cubicBezTo>
                    <a:pt x="44997" y="342"/>
                    <a:pt x="44977" y="338"/>
                    <a:pt x="44955" y="338"/>
                  </a:cubicBezTo>
                  <a:cubicBezTo>
                    <a:pt x="44838" y="338"/>
                    <a:pt x="44660" y="428"/>
                    <a:pt x="44541" y="428"/>
                  </a:cubicBezTo>
                  <a:cubicBezTo>
                    <a:pt x="44538" y="428"/>
                    <a:pt x="44535" y="428"/>
                    <a:pt x="44532" y="428"/>
                  </a:cubicBezTo>
                  <a:cubicBezTo>
                    <a:pt x="44301" y="419"/>
                    <a:pt x="44080" y="330"/>
                    <a:pt x="43848" y="316"/>
                  </a:cubicBezTo>
                  <a:cubicBezTo>
                    <a:pt x="43771" y="307"/>
                    <a:pt x="43693" y="303"/>
                    <a:pt x="43616" y="303"/>
                  </a:cubicBezTo>
                  <a:cubicBezTo>
                    <a:pt x="43424" y="303"/>
                    <a:pt x="43233" y="330"/>
                    <a:pt x="43042" y="381"/>
                  </a:cubicBezTo>
                  <a:cubicBezTo>
                    <a:pt x="42135" y="495"/>
                    <a:pt x="41227" y="610"/>
                    <a:pt x="40318" y="729"/>
                  </a:cubicBezTo>
                  <a:cubicBezTo>
                    <a:pt x="40183" y="743"/>
                    <a:pt x="40086" y="749"/>
                    <a:pt x="40004" y="749"/>
                  </a:cubicBezTo>
                  <a:cubicBezTo>
                    <a:pt x="39840" y="749"/>
                    <a:pt x="39737" y="727"/>
                    <a:pt x="39522" y="708"/>
                  </a:cubicBezTo>
                  <a:cubicBezTo>
                    <a:pt x="39374" y="695"/>
                    <a:pt x="39225" y="690"/>
                    <a:pt x="39075" y="690"/>
                  </a:cubicBezTo>
                  <a:cubicBezTo>
                    <a:pt x="38709" y="690"/>
                    <a:pt x="38340" y="717"/>
                    <a:pt x="37975" y="717"/>
                  </a:cubicBezTo>
                  <a:cubicBezTo>
                    <a:pt x="37931" y="717"/>
                    <a:pt x="37887" y="717"/>
                    <a:pt x="37843" y="716"/>
                  </a:cubicBezTo>
                  <a:cubicBezTo>
                    <a:pt x="37238" y="706"/>
                    <a:pt x="36647" y="538"/>
                    <a:pt x="36045" y="510"/>
                  </a:cubicBezTo>
                  <a:cubicBezTo>
                    <a:pt x="35989" y="507"/>
                    <a:pt x="35934" y="506"/>
                    <a:pt x="35881" y="506"/>
                  </a:cubicBezTo>
                  <a:cubicBezTo>
                    <a:pt x="35441" y="506"/>
                    <a:pt x="35074" y="581"/>
                    <a:pt x="34611" y="581"/>
                  </a:cubicBezTo>
                  <a:cubicBezTo>
                    <a:pt x="34430" y="709"/>
                    <a:pt x="34234" y="756"/>
                    <a:pt x="34033" y="756"/>
                  </a:cubicBezTo>
                  <a:cubicBezTo>
                    <a:pt x="33627" y="756"/>
                    <a:pt x="33200" y="566"/>
                    <a:pt x="32833" y="477"/>
                  </a:cubicBezTo>
                  <a:cubicBezTo>
                    <a:pt x="32743" y="455"/>
                    <a:pt x="32654" y="446"/>
                    <a:pt x="32565" y="446"/>
                  </a:cubicBezTo>
                  <a:cubicBezTo>
                    <a:pt x="32363" y="446"/>
                    <a:pt x="32162" y="492"/>
                    <a:pt x="31964" y="544"/>
                  </a:cubicBezTo>
                  <a:cubicBezTo>
                    <a:pt x="31166" y="757"/>
                    <a:pt x="30307" y="877"/>
                    <a:pt x="29457" y="877"/>
                  </a:cubicBezTo>
                  <a:cubicBezTo>
                    <a:pt x="29147" y="877"/>
                    <a:pt x="28838" y="861"/>
                    <a:pt x="28534" y="828"/>
                  </a:cubicBezTo>
                  <a:cubicBezTo>
                    <a:pt x="28214" y="792"/>
                    <a:pt x="27930" y="690"/>
                    <a:pt x="27612" y="690"/>
                  </a:cubicBezTo>
                  <a:cubicBezTo>
                    <a:pt x="27561" y="690"/>
                    <a:pt x="27509" y="693"/>
                    <a:pt x="27456" y="699"/>
                  </a:cubicBezTo>
                  <a:cubicBezTo>
                    <a:pt x="26982" y="751"/>
                    <a:pt x="26671" y="1231"/>
                    <a:pt x="26141" y="1247"/>
                  </a:cubicBezTo>
                  <a:cubicBezTo>
                    <a:pt x="26130" y="1247"/>
                    <a:pt x="26119" y="1247"/>
                    <a:pt x="26109" y="1247"/>
                  </a:cubicBezTo>
                  <a:cubicBezTo>
                    <a:pt x="25573" y="1247"/>
                    <a:pt x="25165" y="861"/>
                    <a:pt x="24705" y="636"/>
                  </a:cubicBezTo>
                  <a:cubicBezTo>
                    <a:pt x="24304" y="438"/>
                    <a:pt x="23816" y="442"/>
                    <a:pt x="23380" y="398"/>
                  </a:cubicBezTo>
                  <a:cubicBezTo>
                    <a:pt x="22906" y="348"/>
                    <a:pt x="22540" y="333"/>
                    <a:pt x="22061" y="323"/>
                  </a:cubicBezTo>
                  <a:cubicBezTo>
                    <a:pt x="22045" y="323"/>
                    <a:pt x="22029" y="323"/>
                    <a:pt x="22013" y="323"/>
                  </a:cubicBezTo>
                  <a:cubicBezTo>
                    <a:pt x="21903" y="323"/>
                    <a:pt x="21795" y="327"/>
                    <a:pt x="21687" y="327"/>
                  </a:cubicBezTo>
                  <a:cubicBezTo>
                    <a:pt x="21547" y="327"/>
                    <a:pt x="21408" y="321"/>
                    <a:pt x="21265" y="293"/>
                  </a:cubicBezTo>
                  <a:cubicBezTo>
                    <a:pt x="21120" y="265"/>
                    <a:pt x="21010" y="216"/>
                    <a:pt x="20905" y="216"/>
                  </a:cubicBezTo>
                  <a:cubicBezTo>
                    <a:pt x="20830" y="216"/>
                    <a:pt x="20757" y="241"/>
                    <a:pt x="20676" y="315"/>
                  </a:cubicBezTo>
                  <a:cubicBezTo>
                    <a:pt x="20571" y="409"/>
                    <a:pt x="20540" y="520"/>
                    <a:pt x="20406" y="609"/>
                  </a:cubicBezTo>
                  <a:cubicBezTo>
                    <a:pt x="20219" y="736"/>
                    <a:pt x="20006" y="926"/>
                    <a:pt x="19804" y="1022"/>
                  </a:cubicBezTo>
                  <a:cubicBezTo>
                    <a:pt x="19558" y="1138"/>
                    <a:pt x="19437" y="1014"/>
                    <a:pt x="19360" y="1304"/>
                  </a:cubicBezTo>
                  <a:cubicBezTo>
                    <a:pt x="19311" y="1485"/>
                    <a:pt x="19447" y="1690"/>
                    <a:pt x="19351" y="1870"/>
                  </a:cubicBezTo>
                  <a:cubicBezTo>
                    <a:pt x="19268" y="2022"/>
                    <a:pt x="19152" y="2018"/>
                    <a:pt x="19103" y="2205"/>
                  </a:cubicBezTo>
                  <a:cubicBezTo>
                    <a:pt x="19041" y="2451"/>
                    <a:pt x="19239" y="2636"/>
                    <a:pt x="19231" y="2858"/>
                  </a:cubicBezTo>
                  <a:cubicBezTo>
                    <a:pt x="18915" y="2976"/>
                    <a:pt x="18746" y="3329"/>
                    <a:pt x="18726" y="3658"/>
                  </a:cubicBezTo>
                  <a:lnTo>
                    <a:pt x="18726" y="3658"/>
                  </a:lnTo>
                  <a:cubicBezTo>
                    <a:pt x="18704" y="3275"/>
                    <a:pt x="18662" y="2857"/>
                    <a:pt x="18752" y="2481"/>
                  </a:cubicBezTo>
                  <a:cubicBezTo>
                    <a:pt x="18805" y="2263"/>
                    <a:pt x="18978" y="2111"/>
                    <a:pt x="18974" y="1876"/>
                  </a:cubicBezTo>
                  <a:cubicBezTo>
                    <a:pt x="18970" y="1665"/>
                    <a:pt x="18795" y="1546"/>
                    <a:pt x="18749" y="1349"/>
                  </a:cubicBezTo>
                  <a:cubicBezTo>
                    <a:pt x="18704" y="1164"/>
                    <a:pt x="18712" y="1057"/>
                    <a:pt x="18806" y="895"/>
                  </a:cubicBezTo>
                  <a:cubicBezTo>
                    <a:pt x="18876" y="778"/>
                    <a:pt x="19023" y="759"/>
                    <a:pt x="18948" y="601"/>
                  </a:cubicBezTo>
                  <a:cubicBezTo>
                    <a:pt x="18865" y="578"/>
                    <a:pt x="18784" y="569"/>
                    <a:pt x="18704" y="569"/>
                  </a:cubicBezTo>
                  <a:cubicBezTo>
                    <a:pt x="18535" y="569"/>
                    <a:pt x="18372" y="610"/>
                    <a:pt x="18203" y="647"/>
                  </a:cubicBezTo>
                  <a:cubicBezTo>
                    <a:pt x="18093" y="671"/>
                    <a:pt x="17977" y="676"/>
                    <a:pt x="17858" y="676"/>
                  </a:cubicBezTo>
                  <a:cubicBezTo>
                    <a:pt x="17758" y="676"/>
                    <a:pt x="17656" y="672"/>
                    <a:pt x="17557" y="672"/>
                  </a:cubicBezTo>
                  <a:cubicBezTo>
                    <a:pt x="17402" y="672"/>
                    <a:pt x="17252" y="681"/>
                    <a:pt x="17120" y="728"/>
                  </a:cubicBezTo>
                  <a:cubicBezTo>
                    <a:pt x="16812" y="835"/>
                    <a:pt x="16806" y="1051"/>
                    <a:pt x="16537" y="1051"/>
                  </a:cubicBezTo>
                  <a:cubicBezTo>
                    <a:pt x="16499" y="1051"/>
                    <a:pt x="16457" y="1047"/>
                    <a:pt x="16407" y="1037"/>
                  </a:cubicBezTo>
                  <a:cubicBezTo>
                    <a:pt x="16055" y="971"/>
                    <a:pt x="15704" y="957"/>
                    <a:pt x="15346" y="957"/>
                  </a:cubicBezTo>
                  <a:cubicBezTo>
                    <a:pt x="15258" y="957"/>
                    <a:pt x="15170" y="957"/>
                    <a:pt x="15081" y="958"/>
                  </a:cubicBezTo>
                  <a:cubicBezTo>
                    <a:pt x="14813" y="963"/>
                    <a:pt x="14712" y="953"/>
                    <a:pt x="14526" y="1122"/>
                  </a:cubicBezTo>
                  <a:cubicBezTo>
                    <a:pt x="14413" y="1224"/>
                    <a:pt x="14466" y="1318"/>
                    <a:pt x="14282" y="1367"/>
                  </a:cubicBezTo>
                  <a:cubicBezTo>
                    <a:pt x="14253" y="1375"/>
                    <a:pt x="14224" y="1379"/>
                    <a:pt x="14197" y="1379"/>
                  </a:cubicBezTo>
                  <a:cubicBezTo>
                    <a:pt x="13987" y="1379"/>
                    <a:pt x="13830" y="1172"/>
                    <a:pt x="13638" y="1115"/>
                  </a:cubicBezTo>
                  <a:cubicBezTo>
                    <a:pt x="13420" y="1049"/>
                    <a:pt x="13200" y="1072"/>
                    <a:pt x="12976" y="1000"/>
                  </a:cubicBezTo>
                  <a:cubicBezTo>
                    <a:pt x="12685" y="908"/>
                    <a:pt x="12702" y="901"/>
                    <a:pt x="12389" y="901"/>
                  </a:cubicBezTo>
                  <a:cubicBezTo>
                    <a:pt x="12151" y="901"/>
                    <a:pt x="11877" y="874"/>
                    <a:pt x="11612" y="874"/>
                  </a:cubicBezTo>
                  <a:cubicBezTo>
                    <a:pt x="11341" y="874"/>
                    <a:pt x="11078" y="902"/>
                    <a:pt x="10869" y="1014"/>
                  </a:cubicBezTo>
                  <a:cubicBezTo>
                    <a:pt x="10677" y="1118"/>
                    <a:pt x="10673" y="1235"/>
                    <a:pt x="10436" y="1295"/>
                  </a:cubicBezTo>
                  <a:cubicBezTo>
                    <a:pt x="10233" y="1347"/>
                    <a:pt x="9760" y="1407"/>
                    <a:pt x="9547" y="1439"/>
                  </a:cubicBezTo>
                  <a:cubicBezTo>
                    <a:pt x="9495" y="1447"/>
                    <a:pt x="9442" y="1451"/>
                    <a:pt x="9388" y="1451"/>
                  </a:cubicBezTo>
                  <a:cubicBezTo>
                    <a:pt x="8941" y="1451"/>
                    <a:pt x="8482" y="1192"/>
                    <a:pt x="8015" y="1128"/>
                  </a:cubicBezTo>
                  <a:cubicBezTo>
                    <a:pt x="7856" y="1106"/>
                    <a:pt x="7717" y="1088"/>
                    <a:pt x="7584" y="1088"/>
                  </a:cubicBezTo>
                  <a:cubicBezTo>
                    <a:pt x="7415" y="1088"/>
                    <a:pt x="7254" y="1116"/>
                    <a:pt x="7071" y="1202"/>
                  </a:cubicBezTo>
                  <a:cubicBezTo>
                    <a:pt x="6875" y="1294"/>
                    <a:pt x="6692" y="1505"/>
                    <a:pt x="6453" y="1505"/>
                  </a:cubicBezTo>
                  <a:cubicBezTo>
                    <a:pt x="6446" y="1505"/>
                    <a:pt x="6439" y="1505"/>
                    <a:pt x="6432" y="1505"/>
                  </a:cubicBezTo>
                  <a:cubicBezTo>
                    <a:pt x="6080" y="1489"/>
                    <a:pt x="6072" y="1225"/>
                    <a:pt x="5808" y="1125"/>
                  </a:cubicBezTo>
                  <a:cubicBezTo>
                    <a:pt x="5747" y="1102"/>
                    <a:pt x="5691" y="1096"/>
                    <a:pt x="5636" y="1096"/>
                  </a:cubicBezTo>
                  <a:cubicBezTo>
                    <a:pt x="5578" y="1096"/>
                    <a:pt x="5520" y="1103"/>
                    <a:pt x="5458" y="1103"/>
                  </a:cubicBezTo>
                  <a:cubicBezTo>
                    <a:pt x="5437" y="1103"/>
                    <a:pt x="5416" y="1102"/>
                    <a:pt x="5395" y="1100"/>
                  </a:cubicBezTo>
                  <a:cubicBezTo>
                    <a:pt x="4870" y="1057"/>
                    <a:pt x="4367" y="815"/>
                    <a:pt x="3856" y="685"/>
                  </a:cubicBezTo>
                  <a:cubicBezTo>
                    <a:pt x="3319" y="548"/>
                    <a:pt x="2906" y="1"/>
                    <a:pt x="2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6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3"/>
            <p:cNvSpPr/>
            <p:nvPr/>
          </p:nvSpPr>
          <p:spPr>
            <a:xfrm rot="306887">
              <a:off x="-1671460" y="2421043"/>
              <a:ext cx="3361870" cy="2889494"/>
            </a:xfrm>
            <a:custGeom>
              <a:avLst/>
              <a:gdLst/>
              <a:ahLst/>
              <a:cxnLst/>
              <a:rect l="l" t="t" r="r" b="b"/>
              <a:pathLst>
                <a:path w="67924" h="58380" extrusionOk="0">
                  <a:moveTo>
                    <a:pt x="3453" y="8814"/>
                  </a:moveTo>
                  <a:cubicBezTo>
                    <a:pt x="3575" y="8814"/>
                    <a:pt x="3695" y="8818"/>
                    <a:pt x="3807" y="8829"/>
                  </a:cubicBezTo>
                  <a:cubicBezTo>
                    <a:pt x="3906" y="8838"/>
                    <a:pt x="3981" y="8874"/>
                    <a:pt x="4078" y="8894"/>
                  </a:cubicBezTo>
                  <a:cubicBezTo>
                    <a:pt x="4258" y="8930"/>
                    <a:pt x="4440" y="8911"/>
                    <a:pt x="4602" y="9020"/>
                  </a:cubicBezTo>
                  <a:cubicBezTo>
                    <a:pt x="4727" y="9105"/>
                    <a:pt x="4747" y="9226"/>
                    <a:pt x="4844" y="9325"/>
                  </a:cubicBezTo>
                  <a:cubicBezTo>
                    <a:pt x="4969" y="9450"/>
                    <a:pt x="5239" y="9535"/>
                    <a:pt x="5396" y="9604"/>
                  </a:cubicBezTo>
                  <a:cubicBezTo>
                    <a:pt x="5220" y="9592"/>
                    <a:pt x="5052" y="9569"/>
                    <a:pt x="4876" y="9548"/>
                  </a:cubicBezTo>
                  <a:cubicBezTo>
                    <a:pt x="4863" y="9546"/>
                    <a:pt x="4848" y="9546"/>
                    <a:pt x="4831" y="9546"/>
                  </a:cubicBezTo>
                  <a:cubicBezTo>
                    <a:pt x="4762" y="9546"/>
                    <a:pt x="4661" y="9555"/>
                    <a:pt x="4572" y="9555"/>
                  </a:cubicBezTo>
                  <a:cubicBezTo>
                    <a:pt x="4505" y="9555"/>
                    <a:pt x="4444" y="9550"/>
                    <a:pt x="4408" y="9532"/>
                  </a:cubicBezTo>
                  <a:cubicBezTo>
                    <a:pt x="4339" y="9499"/>
                    <a:pt x="4265" y="9410"/>
                    <a:pt x="4206" y="9357"/>
                  </a:cubicBezTo>
                  <a:cubicBezTo>
                    <a:pt x="4122" y="9285"/>
                    <a:pt x="4041" y="9191"/>
                    <a:pt x="3944" y="9125"/>
                  </a:cubicBezTo>
                  <a:cubicBezTo>
                    <a:pt x="3657" y="8929"/>
                    <a:pt x="3319" y="8895"/>
                    <a:pt x="2987" y="8895"/>
                  </a:cubicBezTo>
                  <a:cubicBezTo>
                    <a:pt x="2980" y="8895"/>
                    <a:pt x="2973" y="8895"/>
                    <a:pt x="2966" y="8895"/>
                  </a:cubicBezTo>
                  <a:cubicBezTo>
                    <a:pt x="2841" y="8896"/>
                    <a:pt x="2717" y="8896"/>
                    <a:pt x="2592" y="8896"/>
                  </a:cubicBezTo>
                  <a:cubicBezTo>
                    <a:pt x="2522" y="8896"/>
                    <a:pt x="2452" y="8896"/>
                    <a:pt x="2382" y="8896"/>
                  </a:cubicBezTo>
                  <a:lnTo>
                    <a:pt x="2382" y="8896"/>
                  </a:lnTo>
                  <a:cubicBezTo>
                    <a:pt x="2583" y="8884"/>
                    <a:pt x="2781" y="8837"/>
                    <a:pt x="2989" y="8826"/>
                  </a:cubicBezTo>
                  <a:cubicBezTo>
                    <a:pt x="3135" y="8821"/>
                    <a:pt x="3295" y="8814"/>
                    <a:pt x="3453" y="8814"/>
                  </a:cubicBezTo>
                  <a:close/>
                  <a:moveTo>
                    <a:pt x="2378" y="1"/>
                  </a:moveTo>
                  <a:cubicBezTo>
                    <a:pt x="2362" y="1"/>
                    <a:pt x="2346" y="1"/>
                    <a:pt x="2331" y="2"/>
                  </a:cubicBezTo>
                  <a:cubicBezTo>
                    <a:pt x="1955" y="25"/>
                    <a:pt x="1576" y="322"/>
                    <a:pt x="1166" y="346"/>
                  </a:cubicBezTo>
                  <a:cubicBezTo>
                    <a:pt x="1133" y="348"/>
                    <a:pt x="1098" y="349"/>
                    <a:pt x="1064" y="349"/>
                  </a:cubicBezTo>
                  <a:cubicBezTo>
                    <a:pt x="873" y="349"/>
                    <a:pt x="669" y="326"/>
                    <a:pt x="481" y="325"/>
                  </a:cubicBezTo>
                  <a:lnTo>
                    <a:pt x="481" y="325"/>
                  </a:lnTo>
                  <a:cubicBezTo>
                    <a:pt x="482" y="458"/>
                    <a:pt x="528" y="851"/>
                    <a:pt x="552" y="971"/>
                  </a:cubicBezTo>
                  <a:cubicBezTo>
                    <a:pt x="573" y="1057"/>
                    <a:pt x="630" y="1129"/>
                    <a:pt x="654" y="1211"/>
                  </a:cubicBezTo>
                  <a:cubicBezTo>
                    <a:pt x="723" y="1430"/>
                    <a:pt x="737" y="1696"/>
                    <a:pt x="733" y="1922"/>
                  </a:cubicBezTo>
                  <a:cubicBezTo>
                    <a:pt x="726" y="2207"/>
                    <a:pt x="808" y="2477"/>
                    <a:pt x="796" y="2761"/>
                  </a:cubicBezTo>
                  <a:cubicBezTo>
                    <a:pt x="786" y="3052"/>
                    <a:pt x="689" y="3332"/>
                    <a:pt x="666" y="3621"/>
                  </a:cubicBezTo>
                  <a:cubicBezTo>
                    <a:pt x="647" y="3836"/>
                    <a:pt x="585" y="4011"/>
                    <a:pt x="636" y="4228"/>
                  </a:cubicBezTo>
                  <a:cubicBezTo>
                    <a:pt x="676" y="4403"/>
                    <a:pt x="651" y="4575"/>
                    <a:pt x="680" y="4751"/>
                  </a:cubicBezTo>
                  <a:cubicBezTo>
                    <a:pt x="704" y="4905"/>
                    <a:pt x="765" y="5047"/>
                    <a:pt x="782" y="5209"/>
                  </a:cubicBezTo>
                  <a:cubicBezTo>
                    <a:pt x="802" y="5396"/>
                    <a:pt x="776" y="5571"/>
                    <a:pt x="789" y="5756"/>
                  </a:cubicBezTo>
                  <a:cubicBezTo>
                    <a:pt x="802" y="5954"/>
                    <a:pt x="882" y="6152"/>
                    <a:pt x="915" y="6350"/>
                  </a:cubicBezTo>
                  <a:cubicBezTo>
                    <a:pt x="973" y="6700"/>
                    <a:pt x="829" y="6952"/>
                    <a:pt x="680" y="7262"/>
                  </a:cubicBezTo>
                  <a:cubicBezTo>
                    <a:pt x="578" y="7476"/>
                    <a:pt x="564" y="7478"/>
                    <a:pt x="709" y="7658"/>
                  </a:cubicBezTo>
                  <a:cubicBezTo>
                    <a:pt x="898" y="7893"/>
                    <a:pt x="1051" y="8145"/>
                    <a:pt x="1225" y="8385"/>
                  </a:cubicBezTo>
                  <a:cubicBezTo>
                    <a:pt x="1297" y="8485"/>
                    <a:pt x="1393" y="8594"/>
                    <a:pt x="1497" y="8657"/>
                  </a:cubicBezTo>
                  <a:cubicBezTo>
                    <a:pt x="1635" y="8739"/>
                    <a:pt x="1809" y="8801"/>
                    <a:pt x="1959" y="8848"/>
                  </a:cubicBezTo>
                  <a:cubicBezTo>
                    <a:pt x="2043" y="8875"/>
                    <a:pt x="2125" y="8890"/>
                    <a:pt x="2206" y="8895"/>
                  </a:cubicBezTo>
                  <a:lnTo>
                    <a:pt x="2206" y="8895"/>
                  </a:lnTo>
                  <a:cubicBezTo>
                    <a:pt x="2085" y="8895"/>
                    <a:pt x="1965" y="8895"/>
                    <a:pt x="1844" y="8895"/>
                  </a:cubicBezTo>
                  <a:cubicBezTo>
                    <a:pt x="1685" y="8895"/>
                    <a:pt x="1524" y="8896"/>
                    <a:pt x="1363" y="8896"/>
                  </a:cubicBezTo>
                  <a:cubicBezTo>
                    <a:pt x="1283" y="8896"/>
                    <a:pt x="1203" y="8896"/>
                    <a:pt x="1123" y="8895"/>
                  </a:cubicBezTo>
                  <a:cubicBezTo>
                    <a:pt x="1034" y="8894"/>
                    <a:pt x="905" y="8867"/>
                    <a:pt x="793" y="8867"/>
                  </a:cubicBezTo>
                  <a:cubicBezTo>
                    <a:pt x="725" y="8867"/>
                    <a:pt x="663" y="8877"/>
                    <a:pt x="618" y="8908"/>
                  </a:cubicBezTo>
                  <a:cubicBezTo>
                    <a:pt x="474" y="9008"/>
                    <a:pt x="530" y="9563"/>
                    <a:pt x="551" y="9705"/>
                  </a:cubicBezTo>
                  <a:cubicBezTo>
                    <a:pt x="573" y="9837"/>
                    <a:pt x="640" y="9966"/>
                    <a:pt x="657" y="10100"/>
                  </a:cubicBezTo>
                  <a:cubicBezTo>
                    <a:pt x="676" y="10252"/>
                    <a:pt x="601" y="10331"/>
                    <a:pt x="535" y="10475"/>
                  </a:cubicBezTo>
                  <a:cubicBezTo>
                    <a:pt x="452" y="10655"/>
                    <a:pt x="501" y="10751"/>
                    <a:pt x="525" y="10959"/>
                  </a:cubicBezTo>
                  <a:cubicBezTo>
                    <a:pt x="600" y="11585"/>
                    <a:pt x="552" y="12238"/>
                    <a:pt x="475" y="12861"/>
                  </a:cubicBezTo>
                  <a:cubicBezTo>
                    <a:pt x="452" y="13046"/>
                    <a:pt x="530" y="13234"/>
                    <a:pt x="542" y="13418"/>
                  </a:cubicBezTo>
                  <a:cubicBezTo>
                    <a:pt x="554" y="13590"/>
                    <a:pt x="573" y="13541"/>
                    <a:pt x="686" y="13687"/>
                  </a:cubicBezTo>
                  <a:cubicBezTo>
                    <a:pt x="802" y="13841"/>
                    <a:pt x="816" y="13953"/>
                    <a:pt x="780" y="14132"/>
                  </a:cubicBezTo>
                  <a:cubicBezTo>
                    <a:pt x="732" y="14381"/>
                    <a:pt x="730" y="14612"/>
                    <a:pt x="732" y="14867"/>
                  </a:cubicBezTo>
                  <a:cubicBezTo>
                    <a:pt x="733" y="15067"/>
                    <a:pt x="732" y="15263"/>
                    <a:pt x="733" y="15462"/>
                  </a:cubicBezTo>
                  <a:cubicBezTo>
                    <a:pt x="737" y="15769"/>
                    <a:pt x="669" y="16065"/>
                    <a:pt x="666" y="16369"/>
                  </a:cubicBezTo>
                  <a:cubicBezTo>
                    <a:pt x="664" y="16544"/>
                    <a:pt x="610" y="16683"/>
                    <a:pt x="601" y="16856"/>
                  </a:cubicBezTo>
                  <a:cubicBezTo>
                    <a:pt x="580" y="17256"/>
                    <a:pt x="497" y="17652"/>
                    <a:pt x="538" y="18051"/>
                  </a:cubicBezTo>
                  <a:cubicBezTo>
                    <a:pt x="558" y="18230"/>
                    <a:pt x="471" y="18396"/>
                    <a:pt x="471" y="18570"/>
                  </a:cubicBezTo>
                  <a:cubicBezTo>
                    <a:pt x="471" y="18684"/>
                    <a:pt x="508" y="18795"/>
                    <a:pt x="524" y="18907"/>
                  </a:cubicBezTo>
                  <a:cubicBezTo>
                    <a:pt x="560" y="19153"/>
                    <a:pt x="540" y="19409"/>
                    <a:pt x="535" y="19658"/>
                  </a:cubicBezTo>
                  <a:cubicBezTo>
                    <a:pt x="530" y="19936"/>
                    <a:pt x="571" y="20186"/>
                    <a:pt x="639" y="20454"/>
                  </a:cubicBezTo>
                  <a:cubicBezTo>
                    <a:pt x="723" y="20789"/>
                    <a:pt x="475" y="21155"/>
                    <a:pt x="346" y="21459"/>
                  </a:cubicBezTo>
                  <a:cubicBezTo>
                    <a:pt x="286" y="21605"/>
                    <a:pt x="221" y="21749"/>
                    <a:pt x="170" y="21896"/>
                  </a:cubicBezTo>
                  <a:cubicBezTo>
                    <a:pt x="134" y="21997"/>
                    <a:pt x="0" y="22180"/>
                    <a:pt x="33" y="22282"/>
                  </a:cubicBezTo>
                  <a:cubicBezTo>
                    <a:pt x="264" y="22223"/>
                    <a:pt x="423" y="22058"/>
                    <a:pt x="637" y="21951"/>
                  </a:cubicBezTo>
                  <a:cubicBezTo>
                    <a:pt x="775" y="21881"/>
                    <a:pt x="930" y="21835"/>
                    <a:pt x="1066" y="21760"/>
                  </a:cubicBezTo>
                  <a:cubicBezTo>
                    <a:pt x="1182" y="21699"/>
                    <a:pt x="1341" y="21594"/>
                    <a:pt x="1377" y="21458"/>
                  </a:cubicBezTo>
                  <a:cubicBezTo>
                    <a:pt x="1407" y="21343"/>
                    <a:pt x="1320" y="21165"/>
                    <a:pt x="1311" y="21046"/>
                  </a:cubicBezTo>
                  <a:cubicBezTo>
                    <a:pt x="1300" y="20898"/>
                    <a:pt x="1310" y="20754"/>
                    <a:pt x="1305" y="20606"/>
                  </a:cubicBezTo>
                  <a:cubicBezTo>
                    <a:pt x="1304" y="20539"/>
                    <a:pt x="1271" y="20415"/>
                    <a:pt x="1304" y="20351"/>
                  </a:cubicBezTo>
                  <a:cubicBezTo>
                    <a:pt x="1353" y="20252"/>
                    <a:pt x="1582" y="20193"/>
                    <a:pt x="1672" y="20138"/>
                  </a:cubicBezTo>
                  <a:cubicBezTo>
                    <a:pt x="1813" y="20057"/>
                    <a:pt x="1935" y="19938"/>
                    <a:pt x="2037" y="19813"/>
                  </a:cubicBezTo>
                  <a:cubicBezTo>
                    <a:pt x="2130" y="19695"/>
                    <a:pt x="2216" y="19622"/>
                    <a:pt x="2332" y="19523"/>
                  </a:cubicBezTo>
                  <a:cubicBezTo>
                    <a:pt x="2517" y="19370"/>
                    <a:pt x="2668" y="19361"/>
                    <a:pt x="2897" y="19285"/>
                  </a:cubicBezTo>
                  <a:cubicBezTo>
                    <a:pt x="3076" y="19227"/>
                    <a:pt x="3238" y="19024"/>
                    <a:pt x="3425" y="19007"/>
                  </a:cubicBezTo>
                  <a:lnTo>
                    <a:pt x="3425" y="19007"/>
                  </a:lnTo>
                  <a:cubicBezTo>
                    <a:pt x="3389" y="19221"/>
                    <a:pt x="3128" y="19551"/>
                    <a:pt x="2960" y="19684"/>
                  </a:cubicBezTo>
                  <a:cubicBezTo>
                    <a:pt x="2787" y="19822"/>
                    <a:pt x="2665" y="19946"/>
                    <a:pt x="2444" y="19989"/>
                  </a:cubicBezTo>
                  <a:cubicBezTo>
                    <a:pt x="2084" y="20061"/>
                    <a:pt x="2070" y="20180"/>
                    <a:pt x="1998" y="20530"/>
                  </a:cubicBezTo>
                  <a:cubicBezTo>
                    <a:pt x="1915" y="20927"/>
                    <a:pt x="1698" y="21284"/>
                    <a:pt x="1634" y="21686"/>
                  </a:cubicBezTo>
                  <a:cubicBezTo>
                    <a:pt x="1622" y="21759"/>
                    <a:pt x="1611" y="21928"/>
                    <a:pt x="1625" y="22021"/>
                  </a:cubicBezTo>
                  <a:cubicBezTo>
                    <a:pt x="1635" y="22096"/>
                    <a:pt x="1690" y="22165"/>
                    <a:pt x="1684" y="22239"/>
                  </a:cubicBezTo>
                  <a:cubicBezTo>
                    <a:pt x="1675" y="22397"/>
                    <a:pt x="1424" y="22562"/>
                    <a:pt x="1314" y="22661"/>
                  </a:cubicBezTo>
                  <a:cubicBezTo>
                    <a:pt x="1231" y="22738"/>
                    <a:pt x="980" y="22826"/>
                    <a:pt x="925" y="22933"/>
                  </a:cubicBezTo>
                  <a:cubicBezTo>
                    <a:pt x="894" y="22998"/>
                    <a:pt x="920" y="23118"/>
                    <a:pt x="924" y="23184"/>
                  </a:cubicBezTo>
                  <a:cubicBezTo>
                    <a:pt x="927" y="23250"/>
                    <a:pt x="961" y="23365"/>
                    <a:pt x="927" y="23429"/>
                  </a:cubicBezTo>
                  <a:cubicBezTo>
                    <a:pt x="867" y="23545"/>
                    <a:pt x="679" y="23801"/>
                    <a:pt x="573" y="23880"/>
                  </a:cubicBezTo>
                  <a:cubicBezTo>
                    <a:pt x="601" y="23966"/>
                    <a:pt x="690" y="24014"/>
                    <a:pt x="723" y="24100"/>
                  </a:cubicBezTo>
                  <a:cubicBezTo>
                    <a:pt x="736" y="24130"/>
                    <a:pt x="733" y="24166"/>
                    <a:pt x="740" y="24198"/>
                  </a:cubicBezTo>
                  <a:cubicBezTo>
                    <a:pt x="775" y="24347"/>
                    <a:pt x="826" y="24496"/>
                    <a:pt x="872" y="24641"/>
                  </a:cubicBezTo>
                  <a:cubicBezTo>
                    <a:pt x="897" y="24721"/>
                    <a:pt x="941" y="24784"/>
                    <a:pt x="924" y="24875"/>
                  </a:cubicBezTo>
                  <a:cubicBezTo>
                    <a:pt x="889" y="25037"/>
                    <a:pt x="739" y="25127"/>
                    <a:pt x="772" y="25305"/>
                  </a:cubicBezTo>
                  <a:cubicBezTo>
                    <a:pt x="793" y="25427"/>
                    <a:pt x="818" y="25546"/>
                    <a:pt x="826" y="25670"/>
                  </a:cubicBezTo>
                  <a:cubicBezTo>
                    <a:pt x="834" y="25765"/>
                    <a:pt x="811" y="25871"/>
                    <a:pt x="851" y="25960"/>
                  </a:cubicBezTo>
                  <a:cubicBezTo>
                    <a:pt x="888" y="26043"/>
                    <a:pt x="980" y="26081"/>
                    <a:pt x="994" y="26172"/>
                  </a:cubicBezTo>
                  <a:cubicBezTo>
                    <a:pt x="1004" y="26244"/>
                    <a:pt x="990" y="26333"/>
                    <a:pt x="990" y="26406"/>
                  </a:cubicBezTo>
                  <a:cubicBezTo>
                    <a:pt x="990" y="26524"/>
                    <a:pt x="1016" y="26624"/>
                    <a:pt x="1024" y="26739"/>
                  </a:cubicBezTo>
                  <a:cubicBezTo>
                    <a:pt x="1051" y="27091"/>
                    <a:pt x="1049" y="27496"/>
                    <a:pt x="976" y="27843"/>
                  </a:cubicBezTo>
                  <a:cubicBezTo>
                    <a:pt x="944" y="27995"/>
                    <a:pt x="889" y="28145"/>
                    <a:pt x="895" y="28303"/>
                  </a:cubicBezTo>
                  <a:cubicBezTo>
                    <a:pt x="902" y="28491"/>
                    <a:pt x="862" y="28677"/>
                    <a:pt x="811" y="28858"/>
                  </a:cubicBezTo>
                  <a:cubicBezTo>
                    <a:pt x="726" y="29156"/>
                    <a:pt x="581" y="29439"/>
                    <a:pt x="511" y="29743"/>
                  </a:cubicBezTo>
                  <a:cubicBezTo>
                    <a:pt x="456" y="29982"/>
                    <a:pt x="522" y="30235"/>
                    <a:pt x="590" y="30467"/>
                  </a:cubicBezTo>
                  <a:cubicBezTo>
                    <a:pt x="628" y="30596"/>
                    <a:pt x="672" y="30725"/>
                    <a:pt x="676" y="30861"/>
                  </a:cubicBezTo>
                  <a:cubicBezTo>
                    <a:pt x="680" y="30944"/>
                    <a:pt x="653" y="31042"/>
                    <a:pt x="666" y="31124"/>
                  </a:cubicBezTo>
                  <a:cubicBezTo>
                    <a:pt x="686" y="31237"/>
                    <a:pt x="809" y="31301"/>
                    <a:pt x="895" y="31372"/>
                  </a:cubicBezTo>
                  <a:cubicBezTo>
                    <a:pt x="1041" y="31353"/>
                    <a:pt x="1192" y="31306"/>
                    <a:pt x="1338" y="31274"/>
                  </a:cubicBezTo>
                  <a:cubicBezTo>
                    <a:pt x="1489" y="31243"/>
                    <a:pt x="1625" y="31207"/>
                    <a:pt x="1766" y="31148"/>
                  </a:cubicBezTo>
                  <a:cubicBezTo>
                    <a:pt x="2060" y="31023"/>
                    <a:pt x="2365" y="30923"/>
                    <a:pt x="2657" y="30794"/>
                  </a:cubicBezTo>
                  <a:cubicBezTo>
                    <a:pt x="2746" y="30755"/>
                    <a:pt x="2820" y="30729"/>
                    <a:pt x="2890" y="30668"/>
                  </a:cubicBezTo>
                  <a:cubicBezTo>
                    <a:pt x="2944" y="30617"/>
                    <a:pt x="2983" y="30603"/>
                    <a:pt x="3055" y="30572"/>
                  </a:cubicBezTo>
                  <a:cubicBezTo>
                    <a:pt x="3138" y="30539"/>
                    <a:pt x="3212" y="30503"/>
                    <a:pt x="3298" y="30483"/>
                  </a:cubicBezTo>
                  <a:cubicBezTo>
                    <a:pt x="3370" y="30466"/>
                    <a:pt x="3479" y="30436"/>
                    <a:pt x="3568" y="30436"/>
                  </a:cubicBezTo>
                  <a:cubicBezTo>
                    <a:pt x="3597" y="30436"/>
                    <a:pt x="3624" y="30439"/>
                    <a:pt x="3647" y="30447"/>
                  </a:cubicBezTo>
                  <a:cubicBezTo>
                    <a:pt x="3611" y="30500"/>
                    <a:pt x="3539" y="30539"/>
                    <a:pt x="3489" y="30576"/>
                  </a:cubicBezTo>
                  <a:cubicBezTo>
                    <a:pt x="3396" y="30648"/>
                    <a:pt x="3311" y="30715"/>
                    <a:pt x="3202" y="30761"/>
                  </a:cubicBezTo>
                  <a:cubicBezTo>
                    <a:pt x="3092" y="30805"/>
                    <a:pt x="2976" y="30840"/>
                    <a:pt x="2865" y="30886"/>
                  </a:cubicBezTo>
                  <a:cubicBezTo>
                    <a:pt x="2784" y="30920"/>
                    <a:pt x="2695" y="30914"/>
                    <a:pt x="2617" y="30952"/>
                  </a:cubicBezTo>
                  <a:cubicBezTo>
                    <a:pt x="2530" y="30995"/>
                    <a:pt x="2458" y="31063"/>
                    <a:pt x="2366" y="31106"/>
                  </a:cubicBezTo>
                  <a:cubicBezTo>
                    <a:pt x="2179" y="31195"/>
                    <a:pt x="1985" y="31215"/>
                    <a:pt x="1790" y="31280"/>
                  </a:cubicBezTo>
                  <a:cubicBezTo>
                    <a:pt x="1348" y="31425"/>
                    <a:pt x="1019" y="31854"/>
                    <a:pt x="704" y="32173"/>
                  </a:cubicBezTo>
                  <a:cubicBezTo>
                    <a:pt x="697" y="32282"/>
                    <a:pt x="660" y="32388"/>
                    <a:pt x="647" y="32497"/>
                  </a:cubicBezTo>
                  <a:cubicBezTo>
                    <a:pt x="630" y="32644"/>
                    <a:pt x="637" y="32783"/>
                    <a:pt x="666" y="32928"/>
                  </a:cubicBezTo>
                  <a:cubicBezTo>
                    <a:pt x="689" y="33045"/>
                    <a:pt x="659" y="33166"/>
                    <a:pt x="680" y="33285"/>
                  </a:cubicBezTo>
                  <a:cubicBezTo>
                    <a:pt x="696" y="33365"/>
                    <a:pt x="702" y="33432"/>
                    <a:pt x="707" y="33515"/>
                  </a:cubicBezTo>
                  <a:cubicBezTo>
                    <a:pt x="717" y="33669"/>
                    <a:pt x="772" y="33818"/>
                    <a:pt x="795" y="33970"/>
                  </a:cubicBezTo>
                  <a:cubicBezTo>
                    <a:pt x="818" y="34118"/>
                    <a:pt x="816" y="34270"/>
                    <a:pt x="841" y="34414"/>
                  </a:cubicBezTo>
                  <a:cubicBezTo>
                    <a:pt x="858" y="34511"/>
                    <a:pt x="901" y="34544"/>
                    <a:pt x="963" y="34618"/>
                  </a:cubicBezTo>
                  <a:cubicBezTo>
                    <a:pt x="1023" y="34698"/>
                    <a:pt x="1090" y="34770"/>
                    <a:pt x="1169" y="34830"/>
                  </a:cubicBezTo>
                  <a:cubicBezTo>
                    <a:pt x="1221" y="34850"/>
                    <a:pt x="1262" y="34883"/>
                    <a:pt x="1292" y="34928"/>
                  </a:cubicBezTo>
                  <a:cubicBezTo>
                    <a:pt x="1171" y="35034"/>
                    <a:pt x="895" y="35114"/>
                    <a:pt x="862" y="35286"/>
                  </a:cubicBezTo>
                  <a:cubicBezTo>
                    <a:pt x="848" y="35361"/>
                    <a:pt x="867" y="35457"/>
                    <a:pt x="867" y="35533"/>
                  </a:cubicBezTo>
                  <a:cubicBezTo>
                    <a:pt x="865" y="35636"/>
                    <a:pt x="879" y="35727"/>
                    <a:pt x="897" y="35827"/>
                  </a:cubicBezTo>
                  <a:cubicBezTo>
                    <a:pt x="915" y="35930"/>
                    <a:pt x="951" y="36046"/>
                    <a:pt x="958" y="36148"/>
                  </a:cubicBezTo>
                  <a:cubicBezTo>
                    <a:pt x="968" y="36283"/>
                    <a:pt x="944" y="36413"/>
                    <a:pt x="915" y="36544"/>
                  </a:cubicBezTo>
                  <a:cubicBezTo>
                    <a:pt x="889" y="36651"/>
                    <a:pt x="846" y="36759"/>
                    <a:pt x="836" y="36869"/>
                  </a:cubicBezTo>
                  <a:cubicBezTo>
                    <a:pt x="826" y="36964"/>
                    <a:pt x="854" y="37072"/>
                    <a:pt x="874" y="37165"/>
                  </a:cubicBezTo>
                  <a:cubicBezTo>
                    <a:pt x="888" y="37232"/>
                    <a:pt x="901" y="37294"/>
                    <a:pt x="897" y="37364"/>
                  </a:cubicBezTo>
                  <a:cubicBezTo>
                    <a:pt x="891" y="37450"/>
                    <a:pt x="851" y="37526"/>
                    <a:pt x="838" y="37609"/>
                  </a:cubicBezTo>
                  <a:cubicBezTo>
                    <a:pt x="795" y="37880"/>
                    <a:pt x="666" y="38125"/>
                    <a:pt x="587" y="38386"/>
                  </a:cubicBezTo>
                  <a:cubicBezTo>
                    <a:pt x="564" y="38464"/>
                    <a:pt x="540" y="38533"/>
                    <a:pt x="550" y="38613"/>
                  </a:cubicBezTo>
                  <a:cubicBezTo>
                    <a:pt x="560" y="38695"/>
                    <a:pt x="580" y="38756"/>
                    <a:pt x="578" y="38838"/>
                  </a:cubicBezTo>
                  <a:cubicBezTo>
                    <a:pt x="575" y="39029"/>
                    <a:pt x="561" y="39228"/>
                    <a:pt x="575" y="39417"/>
                  </a:cubicBezTo>
                  <a:cubicBezTo>
                    <a:pt x="581" y="39480"/>
                    <a:pt x="601" y="39531"/>
                    <a:pt x="618" y="39589"/>
                  </a:cubicBezTo>
                  <a:cubicBezTo>
                    <a:pt x="666" y="39747"/>
                    <a:pt x="644" y="39935"/>
                    <a:pt x="644" y="40100"/>
                  </a:cubicBezTo>
                  <a:cubicBezTo>
                    <a:pt x="644" y="40493"/>
                    <a:pt x="689" y="40927"/>
                    <a:pt x="611" y="41316"/>
                  </a:cubicBezTo>
                  <a:cubicBezTo>
                    <a:pt x="545" y="41651"/>
                    <a:pt x="557" y="41981"/>
                    <a:pt x="542" y="42321"/>
                  </a:cubicBezTo>
                  <a:cubicBezTo>
                    <a:pt x="530" y="42645"/>
                    <a:pt x="444" y="42963"/>
                    <a:pt x="449" y="43289"/>
                  </a:cubicBezTo>
                  <a:cubicBezTo>
                    <a:pt x="452" y="43520"/>
                    <a:pt x="472" y="43754"/>
                    <a:pt x="517" y="43982"/>
                  </a:cubicBezTo>
                  <a:cubicBezTo>
                    <a:pt x="538" y="44089"/>
                    <a:pt x="551" y="44189"/>
                    <a:pt x="550" y="44298"/>
                  </a:cubicBezTo>
                  <a:cubicBezTo>
                    <a:pt x="547" y="44379"/>
                    <a:pt x="521" y="44492"/>
                    <a:pt x="544" y="44569"/>
                  </a:cubicBezTo>
                  <a:cubicBezTo>
                    <a:pt x="557" y="44612"/>
                    <a:pt x="703" y="44684"/>
                    <a:pt x="707" y="44729"/>
                  </a:cubicBezTo>
                  <a:cubicBezTo>
                    <a:pt x="722" y="44914"/>
                    <a:pt x="745" y="45096"/>
                    <a:pt x="765" y="45281"/>
                  </a:cubicBezTo>
                  <a:cubicBezTo>
                    <a:pt x="772" y="45352"/>
                    <a:pt x="752" y="45444"/>
                    <a:pt x="788" y="45503"/>
                  </a:cubicBezTo>
                  <a:cubicBezTo>
                    <a:pt x="818" y="45553"/>
                    <a:pt x="858" y="45580"/>
                    <a:pt x="908" y="45602"/>
                  </a:cubicBezTo>
                  <a:cubicBezTo>
                    <a:pt x="980" y="45632"/>
                    <a:pt x="1152" y="45632"/>
                    <a:pt x="1188" y="45714"/>
                  </a:cubicBezTo>
                  <a:cubicBezTo>
                    <a:pt x="1133" y="45761"/>
                    <a:pt x="1096" y="45775"/>
                    <a:pt x="1030" y="45784"/>
                  </a:cubicBezTo>
                  <a:cubicBezTo>
                    <a:pt x="968" y="45793"/>
                    <a:pt x="911" y="45810"/>
                    <a:pt x="851" y="45814"/>
                  </a:cubicBezTo>
                  <a:cubicBezTo>
                    <a:pt x="841" y="45815"/>
                    <a:pt x="831" y="45815"/>
                    <a:pt x="820" y="45815"/>
                  </a:cubicBezTo>
                  <a:cubicBezTo>
                    <a:pt x="798" y="45815"/>
                    <a:pt x="775" y="45814"/>
                    <a:pt x="753" y="45814"/>
                  </a:cubicBezTo>
                  <a:cubicBezTo>
                    <a:pt x="727" y="45814"/>
                    <a:pt x="701" y="45816"/>
                    <a:pt x="676" y="45826"/>
                  </a:cubicBezTo>
                  <a:cubicBezTo>
                    <a:pt x="676" y="45919"/>
                    <a:pt x="647" y="46005"/>
                    <a:pt x="628" y="46094"/>
                  </a:cubicBezTo>
                  <a:cubicBezTo>
                    <a:pt x="603" y="46206"/>
                    <a:pt x="590" y="46319"/>
                    <a:pt x="564" y="46429"/>
                  </a:cubicBezTo>
                  <a:cubicBezTo>
                    <a:pt x="535" y="46545"/>
                    <a:pt x="465" y="46660"/>
                    <a:pt x="497" y="46778"/>
                  </a:cubicBezTo>
                  <a:cubicBezTo>
                    <a:pt x="508" y="46821"/>
                    <a:pt x="531" y="46859"/>
                    <a:pt x="540" y="46902"/>
                  </a:cubicBezTo>
                  <a:cubicBezTo>
                    <a:pt x="567" y="47031"/>
                    <a:pt x="542" y="47181"/>
                    <a:pt x="528" y="47308"/>
                  </a:cubicBezTo>
                  <a:cubicBezTo>
                    <a:pt x="509" y="47473"/>
                    <a:pt x="479" y="47638"/>
                    <a:pt x="478" y="47804"/>
                  </a:cubicBezTo>
                  <a:cubicBezTo>
                    <a:pt x="478" y="47919"/>
                    <a:pt x="508" y="48032"/>
                    <a:pt x="525" y="48144"/>
                  </a:cubicBezTo>
                  <a:cubicBezTo>
                    <a:pt x="571" y="48442"/>
                    <a:pt x="639" y="48723"/>
                    <a:pt x="578" y="49022"/>
                  </a:cubicBezTo>
                  <a:cubicBezTo>
                    <a:pt x="540" y="49198"/>
                    <a:pt x="522" y="49395"/>
                    <a:pt x="551" y="49575"/>
                  </a:cubicBezTo>
                  <a:cubicBezTo>
                    <a:pt x="565" y="49668"/>
                    <a:pt x="593" y="49760"/>
                    <a:pt x="603" y="49855"/>
                  </a:cubicBezTo>
                  <a:cubicBezTo>
                    <a:pt x="618" y="49985"/>
                    <a:pt x="616" y="50114"/>
                    <a:pt x="633" y="50245"/>
                  </a:cubicBezTo>
                  <a:cubicBezTo>
                    <a:pt x="646" y="50338"/>
                    <a:pt x="610" y="50431"/>
                    <a:pt x="624" y="50522"/>
                  </a:cubicBezTo>
                  <a:cubicBezTo>
                    <a:pt x="630" y="50550"/>
                    <a:pt x="644" y="50572"/>
                    <a:pt x="657" y="50596"/>
                  </a:cubicBezTo>
                  <a:cubicBezTo>
                    <a:pt x="710" y="50711"/>
                    <a:pt x="766" y="50830"/>
                    <a:pt x="801" y="50953"/>
                  </a:cubicBezTo>
                  <a:cubicBezTo>
                    <a:pt x="841" y="51104"/>
                    <a:pt x="836" y="51197"/>
                    <a:pt x="809" y="51337"/>
                  </a:cubicBezTo>
                  <a:cubicBezTo>
                    <a:pt x="782" y="51474"/>
                    <a:pt x="826" y="51610"/>
                    <a:pt x="832" y="51748"/>
                  </a:cubicBezTo>
                  <a:cubicBezTo>
                    <a:pt x="838" y="51849"/>
                    <a:pt x="917" y="51875"/>
                    <a:pt x="1004" y="51905"/>
                  </a:cubicBezTo>
                  <a:cubicBezTo>
                    <a:pt x="1162" y="51960"/>
                    <a:pt x="1325" y="51977"/>
                    <a:pt x="1490" y="51977"/>
                  </a:cubicBezTo>
                  <a:cubicBezTo>
                    <a:pt x="1669" y="51977"/>
                    <a:pt x="1850" y="51957"/>
                    <a:pt x="2028" y="51947"/>
                  </a:cubicBezTo>
                  <a:cubicBezTo>
                    <a:pt x="2308" y="51931"/>
                    <a:pt x="2589" y="51931"/>
                    <a:pt x="2868" y="51914"/>
                  </a:cubicBezTo>
                  <a:cubicBezTo>
                    <a:pt x="2881" y="51913"/>
                    <a:pt x="2894" y="51913"/>
                    <a:pt x="2908" y="51913"/>
                  </a:cubicBezTo>
                  <a:cubicBezTo>
                    <a:pt x="2966" y="51913"/>
                    <a:pt x="3031" y="51917"/>
                    <a:pt x="3093" y="51917"/>
                  </a:cubicBezTo>
                  <a:cubicBezTo>
                    <a:pt x="3130" y="51917"/>
                    <a:pt x="3167" y="51916"/>
                    <a:pt x="3199" y="51911"/>
                  </a:cubicBezTo>
                  <a:cubicBezTo>
                    <a:pt x="3235" y="51891"/>
                    <a:pt x="3271" y="51874"/>
                    <a:pt x="3307" y="51857"/>
                  </a:cubicBezTo>
                  <a:cubicBezTo>
                    <a:pt x="3363" y="51844"/>
                    <a:pt x="3419" y="51838"/>
                    <a:pt x="3475" y="51838"/>
                  </a:cubicBezTo>
                  <a:cubicBezTo>
                    <a:pt x="3498" y="51838"/>
                    <a:pt x="3520" y="51839"/>
                    <a:pt x="3542" y="51841"/>
                  </a:cubicBezTo>
                  <a:cubicBezTo>
                    <a:pt x="3612" y="51841"/>
                    <a:pt x="3684" y="51839"/>
                    <a:pt x="3755" y="51839"/>
                  </a:cubicBezTo>
                  <a:cubicBezTo>
                    <a:pt x="3772" y="51839"/>
                    <a:pt x="3790" y="51839"/>
                    <a:pt x="3807" y="51839"/>
                  </a:cubicBezTo>
                  <a:cubicBezTo>
                    <a:pt x="3955" y="51844"/>
                    <a:pt x="4113" y="51879"/>
                    <a:pt x="4256" y="51914"/>
                  </a:cubicBezTo>
                  <a:cubicBezTo>
                    <a:pt x="4294" y="51925"/>
                    <a:pt x="4483" y="51958"/>
                    <a:pt x="4494" y="51994"/>
                  </a:cubicBezTo>
                  <a:cubicBezTo>
                    <a:pt x="4239" y="52027"/>
                    <a:pt x="3982" y="52035"/>
                    <a:pt x="3725" y="52035"/>
                  </a:cubicBezTo>
                  <a:cubicBezTo>
                    <a:pt x="3489" y="52035"/>
                    <a:pt x="3253" y="52028"/>
                    <a:pt x="3018" y="52028"/>
                  </a:cubicBezTo>
                  <a:cubicBezTo>
                    <a:pt x="2798" y="52028"/>
                    <a:pt x="2578" y="52034"/>
                    <a:pt x="2359" y="52056"/>
                  </a:cubicBezTo>
                  <a:cubicBezTo>
                    <a:pt x="2131" y="52079"/>
                    <a:pt x="1916" y="52151"/>
                    <a:pt x="1692" y="52185"/>
                  </a:cubicBezTo>
                  <a:cubicBezTo>
                    <a:pt x="1490" y="52218"/>
                    <a:pt x="1284" y="52199"/>
                    <a:pt x="1080" y="52235"/>
                  </a:cubicBezTo>
                  <a:cubicBezTo>
                    <a:pt x="888" y="52270"/>
                    <a:pt x="716" y="52313"/>
                    <a:pt x="637" y="52512"/>
                  </a:cubicBezTo>
                  <a:cubicBezTo>
                    <a:pt x="607" y="52591"/>
                    <a:pt x="647" y="52678"/>
                    <a:pt x="660" y="52760"/>
                  </a:cubicBezTo>
                  <a:cubicBezTo>
                    <a:pt x="674" y="52855"/>
                    <a:pt x="674" y="52945"/>
                    <a:pt x="674" y="53040"/>
                  </a:cubicBezTo>
                  <a:cubicBezTo>
                    <a:pt x="674" y="53368"/>
                    <a:pt x="617" y="53680"/>
                    <a:pt x="588" y="54006"/>
                  </a:cubicBezTo>
                  <a:cubicBezTo>
                    <a:pt x="587" y="54177"/>
                    <a:pt x="561" y="54342"/>
                    <a:pt x="514" y="54502"/>
                  </a:cubicBezTo>
                  <a:cubicBezTo>
                    <a:pt x="471" y="54585"/>
                    <a:pt x="449" y="54671"/>
                    <a:pt x="452" y="54763"/>
                  </a:cubicBezTo>
                  <a:cubicBezTo>
                    <a:pt x="459" y="54885"/>
                    <a:pt x="475" y="54994"/>
                    <a:pt x="478" y="55117"/>
                  </a:cubicBezTo>
                  <a:cubicBezTo>
                    <a:pt x="481" y="55252"/>
                    <a:pt x="504" y="55383"/>
                    <a:pt x="551" y="55510"/>
                  </a:cubicBezTo>
                  <a:cubicBezTo>
                    <a:pt x="618" y="55728"/>
                    <a:pt x="660" y="55950"/>
                    <a:pt x="674" y="56180"/>
                  </a:cubicBezTo>
                  <a:cubicBezTo>
                    <a:pt x="683" y="56379"/>
                    <a:pt x="673" y="56578"/>
                    <a:pt x="640" y="56775"/>
                  </a:cubicBezTo>
                  <a:cubicBezTo>
                    <a:pt x="621" y="56829"/>
                    <a:pt x="611" y="56887"/>
                    <a:pt x="611" y="56944"/>
                  </a:cubicBezTo>
                  <a:cubicBezTo>
                    <a:pt x="608" y="56981"/>
                    <a:pt x="618" y="57016"/>
                    <a:pt x="640" y="57050"/>
                  </a:cubicBezTo>
                  <a:cubicBezTo>
                    <a:pt x="679" y="57211"/>
                    <a:pt x="696" y="57376"/>
                    <a:pt x="694" y="57542"/>
                  </a:cubicBezTo>
                  <a:cubicBezTo>
                    <a:pt x="694" y="57609"/>
                    <a:pt x="791" y="58120"/>
                    <a:pt x="673" y="58150"/>
                  </a:cubicBezTo>
                  <a:cubicBezTo>
                    <a:pt x="1058" y="58150"/>
                    <a:pt x="1471" y="58169"/>
                    <a:pt x="1883" y="58169"/>
                  </a:cubicBezTo>
                  <a:cubicBezTo>
                    <a:pt x="2334" y="58169"/>
                    <a:pt x="2783" y="58146"/>
                    <a:pt x="3192" y="58050"/>
                  </a:cubicBezTo>
                  <a:cubicBezTo>
                    <a:pt x="3412" y="57998"/>
                    <a:pt x="3463" y="57933"/>
                    <a:pt x="3678" y="57789"/>
                  </a:cubicBezTo>
                  <a:cubicBezTo>
                    <a:pt x="3802" y="57750"/>
                    <a:pt x="3892" y="57677"/>
                    <a:pt x="3948" y="57566"/>
                  </a:cubicBezTo>
                  <a:cubicBezTo>
                    <a:pt x="3934" y="57495"/>
                    <a:pt x="3967" y="57455"/>
                    <a:pt x="4050" y="57446"/>
                  </a:cubicBezTo>
                  <a:cubicBezTo>
                    <a:pt x="4111" y="57411"/>
                    <a:pt x="4161" y="57398"/>
                    <a:pt x="4207" y="57398"/>
                  </a:cubicBezTo>
                  <a:cubicBezTo>
                    <a:pt x="4304" y="57398"/>
                    <a:pt x="4382" y="57456"/>
                    <a:pt x="4507" y="57482"/>
                  </a:cubicBezTo>
                  <a:cubicBezTo>
                    <a:pt x="4592" y="57500"/>
                    <a:pt x="4694" y="57506"/>
                    <a:pt x="4800" y="57506"/>
                  </a:cubicBezTo>
                  <a:cubicBezTo>
                    <a:pt x="4984" y="57506"/>
                    <a:pt x="5181" y="57488"/>
                    <a:pt x="5327" y="57483"/>
                  </a:cubicBezTo>
                  <a:cubicBezTo>
                    <a:pt x="5344" y="57484"/>
                    <a:pt x="5361" y="57484"/>
                    <a:pt x="5378" y="57484"/>
                  </a:cubicBezTo>
                  <a:cubicBezTo>
                    <a:pt x="5543" y="57484"/>
                    <a:pt x="5702" y="57452"/>
                    <a:pt x="5855" y="57389"/>
                  </a:cubicBezTo>
                  <a:cubicBezTo>
                    <a:pt x="5966" y="57360"/>
                    <a:pt x="6037" y="57294"/>
                    <a:pt x="6066" y="57189"/>
                  </a:cubicBezTo>
                  <a:cubicBezTo>
                    <a:pt x="6331" y="57003"/>
                    <a:pt x="6703" y="56874"/>
                    <a:pt x="7025" y="56821"/>
                  </a:cubicBezTo>
                  <a:lnTo>
                    <a:pt x="7025" y="56821"/>
                  </a:lnTo>
                  <a:cubicBezTo>
                    <a:pt x="7035" y="56987"/>
                    <a:pt x="6959" y="57211"/>
                    <a:pt x="7024" y="57370"/>
                  </a:cubicBezTo>
                  <a:cubicBezTo>
                    <a:pt x="7113" y="57588"/>
                    <a:pt x="7171" y="57561"/>
                    <a:pt x="7451" y="57571"/>
                  </a:cubicBezTo>
                  <a:cubicBezTo>
                    <a:pt x="7616" y="57577"/>
                    <a:pt x="7780" y="57579"/>
                    <a:pt x="7945" y="57579"/>
                  </a:cubicBezTo>
                  <a:cubicBezTo>
                    <a:pt x="8339" y="57579"/>
                    <a:pt x="8734" y="57567"/>
                    <a:pt x="9128" y="57567"/>
                  </a:cubicBezTo>
                  <a:cubicBezTo>
                    <a:pt x="9226" y="57567"/>
                    <a:pt x="9324" y="57567"/>
                    <a:pt x="9423" y="57569"/>
                  </a:cubicBezTo>
                  <a:cubicBezTo>
                    <a:pt x="10355" y="57589"/>
                    <a:pt x="11284" y="57747"/>
                    <a:pt x="12216" y="57771"/>
                  </a:cubicBezTo>
                  <a:cubicBezTo>
                    <a:pt x="12261" y="57773"/>
                    <a:pt x="12305" y="57773"/>
                    <a:pt x="12350" y="57773"/>
                  </a:cubicBezTo>
                  <a:cubicBezTo>
                    <a:pt x="12540" y="57773"/>
                    <a:pt x="12730" y="57763"/>
                    <a:pt x="12919" y="57763"/>
                  </a:cubicBezTo>
                  <a:cubicBezTo>
                    <a:pt x="13005" y="57763"/>
                    <a:pt x="13092" y="57765"/>
                    <a:pt x="13178" y="57771"/>
                  </a:cubicBezTo>
                  <a:cubicBezTo>
                    <a:pt x="13567" y="57800"/>
                    <a:pt x="13950" y="57903"/>
                    <a:pt x="14338" y="57943"/>
                  </a:cubicBezTo>
                  <a:cubicBezTo>
                    <a:pt x="15515" y="58070"/>
                    <a:pt x="16671" y="57886"/>
                    <a:pt x="17844" y="58159"/>
                  </a:cubicBezTo>
                  <a:cubicBezTo>
                    <a:pt x="18009" y="58197"/>
                    <a:pt x="18169" y="58213"/>
                    <a:pt x="18327" y="58213"/>
                  </a:cubicBezTo>
                  <a:cubicBezTo>
                    <a:pt x="18845" y="58213"/>
                    <a:pt x="19336" y="58042"/>
                    <a:pt x="19869" y="57932"/>
                  </a:cubicBezTo>
                  <a:cubicBezTo>
                    <a:pt x="20481" y="57806"/>
                    <a:pt x="21138" y="57737"/>
                    <a:pt x="21790" y="57737"/>
                  </a:cubicBezTo>
                  <a:cubicBezTo>
                    <a:pt x="22283" y="57737"/>
                    <a:pt x="22774" y="57777"/>
                    <a:pt x="23241" y="57862"/>
                  </a:cubicBezTo>
                  <a:cubicBezTo>
                    <a:pt x="23636" y="57933"/>
                    <a:pt x="24064" y="58058"/>
                    <a:pt x="24473" y="58058"/>
                  </a:cubicBezTo>
                  <a:cubicBezTo>
                    <a:pt x="24534" y="58058"/>
                    <a:pt x="24594" y="58056"/>
                    <a:pt x="24654" y="58050"/>
                  </a:cubicBezTo>
                  <a:cubicBezTo>
                    <a:pt x="25796" y="57934"/>
                    <a:pt x="26913" y="57570"/>
                    <a:pt x="28069" y="57570"/>
                  </a:cubicBezTo>
                  <a:cubicBezTo>
                    <a:pt x="28091" y="57570"/>
                    <a:pt x="28113" y="57570"/>
                    <a:pt x="28135" y="57571"/>
                  </a:cubicBezTo>
                  <a:cubicBezTo>
                    <a:pt x="29741" y="57591"/>
                    <a:pt x="31286" y="58133"/>
                    <a:pt x="32867" y="58331"/>
                  </a:cubicBezTo>
                  <a:cubicBezTo>
                    <a:pt x="33110" y="58361"/>
                    <a:pt x="33355" y="58374"/>
                    <a:pt x="33600" y="58374"/>
                  </a:cubicBezTo>
                  <a:cubicBezTo>
                    <a:pt x="34575" y="58374"/>
                    <a:pt x="35563" y="58172"/>
                    <a:pt x="36521" y="58093"/>
                  </a:cubicBezTo>
                  <a:cubicBezTo>
                    <a:pt x="37030" y="58050"/>
                    <a:pt x="37543" y="58039"/>
                    <a:pt x="38057" y="58039"/>
                  </a:cubicBezTo>
                  <a:cubicBezTo>
                    <a:pt x="38609" y="58039"/>
                    <a:pt x="39162" y="58052"/>
                    <a:pt x="39711" y="58057"/>
                  </a:cubicBezTo>
                  <a:cubicBezTo>
                    <a:pt x="39727" y="58057"/>
                    <a:pt x="39743" y="58057"/>
                    <a:pt x="39759" y="58057"/>
                  </a:cubicBezTo>
                  <a:cubicBezTo>
                    <a:pt x="40212" y="58057"/>
                    <a:pt x="40633" y="57979"/>
                    <a:pt x="41079" y="57886"/>
                  </a:cubicBezTo>
                  <a:cubicBezTo>
                    <a:pt x="41491" y="57803"/>
                    <a:pt x="41456" y="57671"/>
                    <a:pt x="41886" y="57671"/>
                  </a:cubicBezTo>
                  <a:lnTo>
                    <a:pt x="44250" y="57671"/>
                  </a:lnTo>
                  <a:cubicBezTo>
                    <a:pt x="44814" y="57671"/>
                    <a:pt x="45381" y="57659"/>
                    <a:pt x="45948" y="57659"/>
                  </a:cubicBezTo>
                  <a:cubicBezTo>
                    <a:pt x="46607" y="57659"/>
                    <a:pt x="47266" y="57675"/>
                    <a:pt x="47919" y="57747"/>
                  </a:cubicBezTo>
                  <a:cubicBezTo>
                    <a:pt x="48150" y="57772"/>
                    <a:pt x="48383" y="57780"/>
                    <a:pt x="48616" y="57780"/>
                  </a:cubicBezTo>
                  <a:cubicBezTo>
                    <a:pt x="49011" y="57780"/>
                    <a:pt x="49407" y="57758"/>
                    <a:pt x="49802" y="57758"/>
                  </a:cubicBezTo>
                  <a:cubicBezTo>
                    <a:pt x="49904" y="57758"/>
                    <a:pt x="50005" y="57759"/>
                    <a:pt x="50107" y="57763"/>
                  </a:cubicBezTo>
                  <a:cubicBezTo>
                    <a:pt x="50414" y="57774"/>
                    <a:pt x="50623" y="57958"/>
                    <a:pt x="50959" y="57969"/>
                  </a:cubicBezTo>
                  <a:cubicBezTo>
                    <a:pt x="50980" y="57970"/>
                    <a:pt x="51001" y="57970"/>
                    <a:pt x="51022" y="57970"/>
                  </a:cubicBezTo>
                  <a:cubicBezTo>
                    <a:pt x="51351" y="57970"/>
                    <a:pt x="51649" y="57881"/>
                    <a:pt x="51974" y="57863"/>
                  </a:cubicBezTo>
                  <a:cubicBezTo>
                    <a:pt x="52310" y="57846"/>
                    <a:pt x="52611" y="57860"/>
                    <a:pt x="52939" y="57769"/>
                  </a:cubicBezTo>
                  <a:cubicBezTo>
                    <a:pt x="53157" y="57707"/>
                    <a:pt x="53353" y="57664"/>
                    <a:pt x="53579" y="57664"/>
                  </a:cubicBezTo>
                  <a:cubicBezTo>
                    <a:pt x="53586" y="57664"/>
                    <a:pt x="53593" y="57664"/>
                    <a:pt x="53600" y="57664"/>
                  </a:cubicBezTo>
                  <a:cubicBezTo>
                    <a:pt x="54042" y="57671"/>
                    <a:pt x="54482" y="57667"/>
                    <a:pt x="54924" y="57670"/>
                  </a:cubicBezTo>
                  <a:cubicBezTo>
                    <a:pt x="55283" y="57671"/>
                    <a:pt x="55593" y="57754"/>
                    <a:pt x="55936" y="57869"/>
                  </a:cubicBezTo>
                  <a:cubicBezTo>
                    <a:pt x="56180" y="57951"/>
                    <a:pt x="56432" y="57968"/>
                    <a:pt x="56685" y="57968"/>
                  </a:cubicBezTo>
                  <a:cubicBezTo>
                    <a:pt x="56876" y="57968"/>
                    <a:pt x="57069" y="57958"/>
                    <a:pt x="57261" y="57958"/>
                  </a:cubicBezTo>
                  <a:cubicBezTo>
                    <a:pt x="57356" y="57958"/>
                    <a:pt x="57450" y="57961"/>
                    <a:pt x="57545" y="57968"/>
                  </a:cubicBezTo>
                  <a:cubicBezTo>
                    <a:pt x="57925" y="57997"/>
                    <a:pt x="58289" y="58130"/>
                    <a:pt x="58669" y="58157"/>
                  </a:cubicBezTo>
                  <a:cubicBezTo>
                    <a:pt x="58744" y="58163"/>
                    <a:pt x="58819" y="58165"/>
                    <a:pt x="58895" y="58165"/>
                  </a:cubicBezTo>
                  <a:cubicBezTo>
                    <a:pt x="59141" y="58165"/>
                    <a:pt x="59390" y="58142"/>
                    <a:pt x="59636" y="58142"/>
                  </a:cubicBezTo>
                  <a:cubicBezTo>
                    <a:pt x="59706" y="58142"/>
                    <a:pt x="59775" y="58144"/>
                    <a:pt x="59843" y="58149"/>
                  </a:cubicBezTo>
                  <a:cubicBezTo>
                    <a:pt x="60050" y="58163"/>
                    <a:pt x="60166" y="58332"/>
                    <a:pt x="60352" y="58348"/>
                  </a:cubicBezTo>
                  <a:cubicBezTo>
                    <a:pt x="60356" y="58348"/>
                    <a:pt x="60361" y="58348"/>
                    <a:pt x="60365" y="58348"/>
                  </a:cubicBezTo>
                  <a:cubicBezTo>
                    <a:pt x="60586" y="58348"/>
                    <a:pt x="61181" y="57969"/>
                    <a:pt x="61228" y="57941"/>
                  </a:cubicBezTo>
                  <a:cubicBezTo>
                    <a:pt x="61453" y="57811"/>
                    <a:pt x="61927" y="57876"/>
                    <a:pt x="62124" y="57704"/>
                  </a:cubicBezTo>
                  <a:lnTo>
                    <a:pt x="62124" y="57704"/>
                  </a:lnTo>
                  <a:cubicBezTo>
                    <a:pt x="62246" y="57882"/>
                    <a:pt x="62456" y="58105"/>
                    <a:pt x="62628" y="58166"/>
                  </a:cubicBezTo>
                  <a:cubicBezTo>
                    <a:pt x="62692" y="58189"/>
                    <a:pt x="62777" y="58197"/>
                    <a:pt x="62871" y="58197"/>
                  </a:cubicBezTo>
                  <a:cubicBezTo>
                    <a:pt x="63086" y="58197"/>
                    <a:pt x="63346" y="58154"/>
                    <a:pt x="63501" y="58154"/>
                  </a:cubicBezTo>
                  <a:cubicBezTo>
                    <a:pt x="63674" y="58154"/>
                    <a:pt x="63849" y="58165"/>
                    <a:pt x="64022" y="58165"/>
                  </a:cubicBezTo>
                  <a:cubicBezTo>
                    <a:pt x="64075" y="58165"/>
                    <a:pt x="64128" y="58164"/>
                    <a:pt x="64181" y="58161"/>
                  </a:cubicBezTo>
                  <a:cubicBezTo>
                    <a:pt x="64483" y="58145"/>
                    <a:pt x="64857" y="57959"/>
                    <a:pt x="65174" y="57959"/>
                  </a:cubicBezTo>
                  <a:cubicBezTo>
                    <a:pt x="65235" y="57959"/>
                    <a:pt x="65294" y="57966"/>
                    <a:pt x="65350" y="57982"/>
                  </a:cubicBezTo>
                  <a:cubicBezTo>
                    <a:pt x="65593" y="58051"/>
                    <a:pt x="65800" y="58184"/>
                    <a:pt x="66069" y="58255"/>
                  </a:cubicBezTo>
                  <a:cubicBezTo>
                    <a:pt x="66348" y="58326"/>
                    <a:pt x="66675" y="58379"/>
                    <a:pt x="66989" y="58379"/>
                  </a:cubicBezTo>
                  <a:cubicBezTo>
                    <a:pt x="67146" y="58379"/>
                    <a:pt x="67300" y="58366"/>
                    <a:pt x="67443" y="58335"/>
                  </a:cubicBezTo>
                  <a:cubicBezTo>
                    <a:pt x="67446" y="58171"/>
                    <a:pt x="67229" y="57991"/>
                    <a:pt x="67166" y="57839"/>
                  </a:cubicBezTo>
                  <a:cubicBezTo>
                    <a:pt x="67100" y="57681"/>
                    <a:pt x="67083" y="57492"/>
                    <a:pt x="67063" y="57324"/>
                  </a:cubicBezTo>
                  <a:cubicBezTo>
                    <a:pt x="66983" y="56637"/>
                    <a:pt x="67166" y="55955"/>
                    <a:pt x="67149" y="55268"/>
                  </a:cubicBezTo>
                  <a:cubicBezTo>
                    <a:pt x="67138" y="54885"/>
                    <a:pt x="67214" y="54562"/>
                    <a:pt x="67336" y="54198"/>
                  </a:cubicBezTo>
                  <a:cubicBezTo>
                    <a:pt x="67436" y="53896"/>
                    <a:pt x="67444" y="53791"/>
                    <a:pt x="67384" y="53481"/>
                  </a:cubicBezTo>
                  <a:cubicBezTo>
                    <a:pt x="67252" y="52807"/>
                    <a:pt x="67244" y="52225"/>
                    <a:pt x="67251" y="51545"/>
                  </a:cubicBezTo>
                  <a:cubicBezTo>
                    <a:pt x="67255" y="51038"/>
                    <a:pt x="67201" y="50590"/>
                    <a:pt x="67054" y="50104"/>
                  </a:cubicBezTo>
                  <a:cubicBezTo>
                    <a:pt x="66947" y="49747"/>
                    <a:pt x="66847" y="49407"/>
                    <a:pt x="66849" y="49029"/>
                  </a:cubicBezTo>
                  <a:cubicBezTo>
                    <a:pt x="66857" y="48093"/>
                    <a:pt x="67073" y="47173"/>
                    <a:pt x="67056" y="46231"/>
                  </a:cubicBezTo>
                  <a:cubicBezTo>
                    <a:pt x="67049" y="45896"/>
                    <a:pt x="67097" y="45608"/>
                    <a:pt x="67165" y="45282"/>
                  </a:cubicBezTo>
                  <a:cubicBezTo>
                    <a:pt x="67291" y="44678"/>
                    <a:pt x="67432" y="44055"/>
                    <a:pt x="67434" y="43435"/>
                  </a:cubicBezTo>
                  <a:cubicBezTo>
                    <a:pt x="67436" y="42966"/>
                    <a:pt x="67923" y="42592"/>
                    <a:pt x="67629" y="42205"/>
                  </a:cubicBezTo>
                  <a:cubicBezTo>
                    <a:pt x="67473" y="42188"/>
                    <a:pt x="67351" y="42067"/>
                    <a:pt x="67201" y="42030"/>
                  </a:cubicBezTo>
                  <a:cubicBezTo>
                    <a:pt x="67125" y="42010"/>
                    <a:pt x="67046" y="42005"/>
                    <a:pt x="66966" y="42005"/>
                  </a:cubicBezTo>
                  <a:cubicBezTo>
                    <a:pt x="66886" y="42005"/>
                    <a:pt x="66806" y="42010"/>
                    <a:pt x="66729" y="42011"/>
                  </a:cubicBezTo>
                  <a:cubicBezTo>
                    <a:pt x="66426" y="42017"/>
                    <a:pt x="66280" y="42206"/>
                    <a:pt x="65998" y="42307"/>
                  </a:cubicBezTo>
                  <a:cubicBezTo>
                    <a:pt x="66102" y="42735"/>
                    <a:pt x="66011" y="43371"/>
                    <a:pt x="65685" y="43695"/>
                  </a:cubicBezTo>
                  <a:cubicBezTo>
                    <a:pt x="65574" y="43805"/>
                    <a:pt x="65496" y="43845"/>
                    <a:pt x="65421" y="43845"/>
                  </a:cubicBezTo>
                  <a:cubicBezTo>
                    <a:pt x="65333" y="43845"/>
                    <a:pt x="65249" y="43789"/>
                    <a:pt x="65120" y="43722"/>
                  </a:cubicBezTo>
                  <a:cubicBezTo>
                    <a:pt x="64699" y="43504"/>
                    <a:pt x="64245" y="43275"/>
                    <a:pt x="63788" y="43166"/>
                  </a:cubicBezTo>
                  <a:cubicBezTo>
                    <a:pt x="63542" y="43107"/>
                    <a:pt x="63320" y="43067"/>
                    <a:pt x="63065" y="43067"/>
                  </a:cubicBezTo>
                  <a:cubicBezTo>
                    <a:pt x="63057" y="43067"/>
                    <a:pt x="63048" y="43067"/>
                    <a:pt x="63040" y="43067"/>
                  </a:cubicBezTo>
                  <a:cubicBezTo>
                    <a:pt x="63033" y="43067"/>
                    <a:pt x="63027" y="43067"/>
                    <a:pt x="63020" y="43067"/>
                  </a:cubicBezTo>
                  <a:cubicBezTo>
                    <a:pt x="62892" y="43067"/>
                    <a:pt x="62725" y="43042"/>
                    <a:pt x="62575" y="43042"/>
                  </a:cubicBezTo>
                  <a:cubicBezTo>
                    <a:pt x="62491" y="43042"/>
                    <a:pt x="62412" y="43050"/>
                    <a:pt x="62347" y="43074"/>
                  </a:cubicBezTo>
                  <a:cubicBezTo>
                    <a:pt x="62251" y="43200"/>
                    <a:pt x="62140" y="43313"/>
                    <a:pt x="62019" y="43414"/>
                  </a:cubicBezTo>
                  <a:cubicBezTo>
                    <a:pt x="61868" y="43490"/>
                    <a:pt x="61710" y="43551"/>
                    <a:pt x="61545" y="43594"/>
                  </a:cubicBezTo>
                  <a:cubicBezTo>
                    <a:pt x="61092" y="43783"/>
                    <a:pt x="60735" y="43951"/>
                    <a:pt x="60238" y="43951"/>
                  </a:cubicBezTo>
                  <a:cubicBezTo>
                    <a:pt x="60203" y="43951"/>
                    <a:pt x="60168" y="43950"/>
                    <a:pt x="60132" y="43949"/>
                  </a:cubicBezTo>
                  <a:cubicBezTo>
                    <a:pt x="60519" y="43848"/>
                    <a:pt x="60879" y="43700"/>
                    <a:pt x="61230" y="43511"/>
                  </a:cubicBezTo>
                  <a:cubicBezTo>
                    <a:pt x="61664" y="43280"/>
                    <a:pt x="62126" y="43128"/>
                    <a:pt x="62596" y="42976"/>
                  </a:cubicBezTo>
                  <a:cubicBezTo>
                    <a:pt x="62992" y="42847"/>
                    <a:pt x="63457" y="42586"/>
                    <a:pt x="63878" y="42568"/>
                  </a:cubicBezTo>
                  <a:cubicBezTo>
                    <a:pt x="63919" y="42566"/>
                    <a:pt x="63960" y="42565"/>
                    <a:pt x="64000" y="42565"/>
                  </a:cubicBezTo>
                  <a:cubicBezTo>
                    <a:pt x="64543" y="42565"/>
                    <a:pt x="65074" y="42741"/>
                    <a:pt x="65530" y="43031"/>
                  </a:cubicBezTo>
                  <a:cubicBezTo>
                    <a:pt x="65523" y="42591"/>
                    <a:pt x="65513" y="42149"/>
                    <a:pt x="65559" y="41710"/>
                  </a:cubicBezTo>
                  <a:cubicBezTo>
                    <a:pt x="65595" y="41370"/>
                    <a:pt x="65600" y="41360"/>
                    <a:pt x="65873" y="41248"/>
                  </a:cubicBezTo>
                  <a:cubicBezTo>
                    <a:pt x="66194" y="41115"/>
                    <a:pt x="66533" y="40986"/>
                    <a:pt x="66847" y="40857"/>
                  </a:cubicBezTo>
                  <a:cubicBezTo>
                    <a:pt x="66921" y="40827"/>
                    <a:pt x="67198" y="40751"/>
                    <a:pt x="67238" y="40704"/>
                  </a:cubicBezTo>
                  <a:cubicBezTo>
                    <a:pt x="67367" y="40547"/>
                    <a:pt x="67116" y="40275"/>
                    <a:pt x="67029" y="40139"/>
                  </a:cubicBezTo>
                  <a:cubicBezTo>
                    <a:pt x="66875" y="39898"/>
                    <a:pt x="66761" y="39703"/>
                    <a:pt x="66758" y="39407"/>
                  </a:cubicBezTo>
                  <a:cubicBezTo>
                    <a:pt x="66758" y="39007"/>
                    <a:pt x="66885" y="38620"/>
                    <a:pt x="66857" y="38217"/>
                  </a:cubicBezTo>
                  <a:cubicBezTo>
                    <a:pt x="66822" y="37744"/>
                    <a:pt x="66801" y="37228"/>
                    <a:pt x="66707" y="36763"/>
                  </a:cubicBezTo>
                  <a:cubicBezTo>
                    <a:pt x="66614" y="36291"/>
                    <a:pt x="66412" y="35663"/>
                    <a:pt x="66683" y="35243"/>
                  </a:cubicBezTo>
                  <a:cubicBezTo>
                    <a:pt x="66905" y="34899"/>
                    <a:pt x="67323" y="34711"/>
                    <a:pt x="67556" y="34384"/>
                  </a:cubicBezTo>
                  <a:cubicBezTo>
                    <a:pt x="67690" y="34195"/>
                    <a:pt x="67609" y="34116"/>
                    <a:pt x="67523" y="33930"/>
                  </a:cubicBezTo>
                  <a:cubicBezTo>
                    <a:pt x="67366" y="33581"/>
                    <a:pt x="67264" y="33177"/>
                    <a:pt x="67166" y="32807"/>
                  </a:cubicBezTo>
                  <a:cubicBezTo>
                    <a:pt x="67087" y="32506"/>
                    <a:pt x="67186" y="32175"/>
                    <a:pt x="67130" y="31865"/>
                  </a:cubicBezTo>
                  <a:cubicBezTo>
                    <a:pt x="67099" y="31687"/>
                    <a:pt x="67036" y="31514"/>
                    <a:pt x="67007" y="31330"/>
                  </a:cubicBezTo>
                  <a:cubicBezTo>
                    <a:pt x="66977" y="31142"/>
                    <a:pt x="66993" y="30910"/>
                    <a:pt x="66901" y="30738"/>
                  </a:cubicBezTo>
                  <a:cubicBezTo>
                    <a:pt x="66829" y="30605"/>
                    <a:pt x="66686" y="30527"/>
                    <a:pt x="66607" y="30402"/>
                  </a:cubicBezTo>
                  <a:cubicBezTo>
                    <a:pt x="66289" y="29893"/>
                    <a:pt x="66512" y="28971"/>
                    <a:pt x="66617" y="28415"/>
                  </a:cubicBezTo>
                  <a:cubicBezTo>
                    <a:pt x="66693" y="28006"/>
                    <a:pt x="66799" y="27590"/>
                    <a:pt x="66848" y="27178"/>
                  </a:cubicBezTo>
                  <a:cubicBezTo>
                    <a:pt x="66858" y="27081"/>
                    <a:pt x="66880" y="27020"/>
                    <a:pt x="66858" y="26925"/>
                  </a:cubicBezTo>
                  <a:cubicBezTo>
                    <a:pt x="66794" y="26638"/>
                    <a:pt x="66880" y="26661"/>
                    <a:pt x="66669" y="26452"/>
                  </a:cubicBezTo>
                  <a:cubicBezTo>
                    <a:pt x="66610" y="26018"/>
                    <a:pt x="66203" y="25778"/>
                    <a:pt x="65925" y="25491"/>
                  </a:cubicBezTo>
                  <a:cubicBezTo>
                    <a:pt x="65656" y="25215"/>
                    <a:pt x="65618" y="24921"/>
                    <a:pt x="65609" y="24543"/>
                  </a:cubicBezTo>
                  <a:cubicBezTo>
                    <a:pt x="65599" y="24173"/>
                    <a:pt x="65532" y="23697"/>
                    <a:pt x="65629" y="23336"/>
                  </a:cubicBezTo>
                  <a:cubicBezTo>
                    <a:pt x="65699" y="23081"/>
                    <a:pt x="65866" y="23049"/>
                    <a:pt x="66044" y="22897"/>
                  </a:cubicBezTo>
                  <a:cubicBezTo>
                    <a:pt x="66230" y="22737"/>
                    <a:pt x="66287" y="22182"/>
                    <a:pt x="66359" y="21938"/>
                  </a:cubicBezTo>
                  <a:cubicBezTo>
                    <a:pt x="66455" y="21601"/>
                    <a:pt x="66557" y="21270"/>
                    <a:pt x="66619" y="20924"/>
                  </a:cubicBezTo>
                  <a:cubicBezTo>
                    <a:pt x="66656" y="20716"/>
                    <a:pt x="66696" y="20517"/>
                    <a:pt x="66649" y="20311"/>
                  </a:cubicBezTo>
                  <a:cubicBezTo>
                    <a:pt x="66644" y="20299"/>
                    <a:pt x="66584" y="20236"/>
                    <a:pt x="66571" y="20200"/>
                  </a:cubicBezTo>
                  <a:cubicBezTo>
                    <a:pt x="66167" y="19031"/>
                    <a:pt x="67466" y="18056"/>
                    <a:pt x="67629" y="16944"/>
                  </a:cubicBezTo>
                  <a:cubicBezTo>
                    <a:pt x="67594" y="16941"/>
                    <a:pt x="67559" y="16939"/>
                    <a:pt x="67525" y="16938"/>
                  </a:cubicBezTo>
                  <a:cubicBezTo>
                    <a:pt x="67265" y="16081"/>
                    <a:pt x="67561" y="15176"/>
                    <a:pt x="67536" y="14298"/>
                  </a:cubicBezTo>
                  <a:cubicBezTo>
                    <a:pt x="67531" y="14116"/>
                    <a:pt x="67473" y="13968"/>
                    <a:pt x="67444" y="13805"/>
                  </a:cubicBezTo>
                  <a:cubicBezTo>
                    <a:pt x="67433" y="13742"/>
                    <a:pt x="67459" y="13634"/>
                    <a:pt x="67424" y="13574"/>
                  </a:cubicBezTo>
                  <a:cubicBezTo>
                    <a:pt x="67364" y="13468"/>
                    <a:pt x="67236" y="13438"/>
                    <a:pt x="67085" y="13438"/>
                  </a:cubicBezTo>
                  <a:cubicBezTo>
                    <a:pt x="66893" y="13438"/>
                    <a:pt x="66663" y="13486"/>
                    <a:pt x="66484" y="13486"/>
                  </a:cubicBezTo>
                  <a:cubicBezTo>
                    <a:pt x="66419" y="13486"/>
                    <a:pt x="66361" y="13479"/>
                    <a:pt x="66313" y="13462"/>
                  </a:cubicBezTo>
                  <a:cubicBezTo>
                    <a:pt x="66400" y="13419"/>
                    <a:pt x="66499" y="13406"/>
                    <a:pt x="66602" y="13406"/>
                  </a:cubicBezTo>
                  <a:cubicBezTo>
                    <a:pt x="66750" y="13406"/>
                    <a:pt x="66906" y="13432"/>
                    <a:pt x="67047" y="13432"/>
                  </a:cubicBezTo>
                  <a:cubicBezTo>
                    <a:pt x="67149" y="13432"/>
                    <a:pt x="67243" y="13418"/>
                    <a:pt x="67321" y="13372"/>
                  </a:cubicBezTo>
                  <a:cubicBezTo>
                    <a:pt x="67396" y="13326"/>
                    <a:pt x="67446" y="13121"/>
                    <a:pt x="67462" y="13061"/>
                  </a:cubicBezTo>
                  <a:cubicBezTo>
                    <a:pt x="67572" y="12669"/>
                    <a:pt x="67518" y="12235"/>
                    <a:pt x="67553" y="11835"/>
                  </a:cubicBezTo>
                  <a:cubicBezTo>
                    <a:pt x="67576" y="11564"/>
                    <a:pt x="67640" y="11333"/>
                    <a:pt x="67726" y="11089"/>
                  </a:cubicBezTo>
                  <a:cubicBezTo>
                    <a:pt x="67733" y="11090"/>
                    <a:pt x="67740" y="11090"/>
                    <a:pt x="67746" y="11090"/>
                  </a:cubicBezTo>
                  <a:cubicBezTo>
                    <a:pt x="67788" y="11090"/>
                    <a:pt x="67809" y="11070"/>
                    <a:pt x="67810" y="11030"/>
                  </a:cubicBezTo>
                  <a:cubicBezTo>
                    <a:pt x="67835" y="10947"/>
                    <a:pt x="67846" y="10861"/>
                    <a:pt x="67845" y="10774"/>
                  </a:cubicBezTo>
                  <a:cubicBezTo>
                    <a:pt x="67912" y="10222"/>
                    <a:pt x="67813" y="9721"/>
                    <a:pt x="67819" y="9170"/>
                  </a:cubicBezTo>
                  <a:cubicBezTo>
                    <a:pt x="67826" y="8442"/>
                    <a:pt x="67740" y="7682"/>
                    <a:pt x="67845" y="6959"/>
                  </a:cubicBezTo>
                  <a:cubicBezTo>
                    <a:pt x="67899" y="6567"/>
                    <a:pt x="67870" y="6380"/>
                    <a:pt x="67730" y="6012"/>
                  </a:cubicBezTo>
                  <a:cubicBezTo>
                    <a:pt x="67552" y="5547"/>
                    <a:pt x="67360" y="5048"/>
                    <a:pt x="67430" y="4539"/>
                  </a:cubicBezTo>
                  <a:cubicBezTo>
                    <a:pt x="67469" y="4256"/>
                    <a:pt x="67647" y="4050"/>
                    <a:pt x="67710" y="3783"/>
                  </a:cubicBezTo>
                  <a:cubicBezTo>
                    <a:pt x="67770" y="3519"/>
                    <a:pt x="67724" y="3218"/>
                    <a:pt x="67726" y="2947"/>
                  </a:cubicBezTo>
                  <a:cubicBezTo>
                    <a:pt x="67731" y="2170"/>
                    <a:pt x="67437" y="1204"/>
                    <a:pt x="67433" y="422"/>
                  </a:cubicBezTo>
                  <a:cubicBezTo>
                    <a:pt x="67066" y="422"/>
                    <a:pt x="66671" y="384"/>
                    <a:pt x="66285" y="384"/>
                  </a:cubicBezTo>
                  <a:cubicBezTo>
                    <a:pt x="66048" y="384"/>
                    <a:pt x="65815" y="398"/>
                    <a:pt x="65595" y="445"/>
                  </a:cubicBezTo>
                  <a:cubicBezTo>
                    <a:pt x="65489" y="468"/>
                    <a:pt x="65407" y="478"/>
                    <a:pt x="65329" y="478"/>
                  </a:cubicBezTo>
                  <a:cubicBezTo>
                    <a:pt x="65222" y="478"/>
                    <a:pt x="65124" y="458"/>
                    <a:pt x="64987" y="422"/>
                  </a:cubicBezTo>
                  <a:cubicBezTo>
                    <a:pt x="64848" y="387"/>
                    <a:pt x="64602" y="239"/>
                    <a:pt x="64435" y="239"/>
                  </a:cubicBezTo>
                  <a:cubicBezTo>
                    <a:pt x="64406" y="239"/>
                    <a:pt x="64379" y="244"/>
                    <a:pt x="64356" y="254"/>
                  </a:cubicBezTo>
                  <a:cubicBezTo>
                    <a:pt x="64376" y="438"/>
                    <a:pt x="64549" y="548"/>
                    <a:pt x="64549" y="731"/>
                  </a:cubicBezTo>
                  <a:cubicBezTo>
                    <a:pt x="64549" y="931"/>
                    <a:pt x="64319" y="1103"/>
                    <a:pt x="64190" y="1231"/>
                  </a:cubicBezTo>
                  <a:cubicBezTo>
                    <a:pt x="63753" y="1660"/>
                    <a:pt x="63838" y="2505"/>
                    <a:pt x="63875" y="3131"/>
                  </a:cubicBezTo>
                  <a:lnTo>
                    <a:pt x="63875" y="3131"/>
                  </a:lnTo>
                  <a:cubicBezTo>
                    <a:pt x="63857" y="3036"/>
                    <a:pt x="63822" y="2950"/>
                    <a:pt x="63805" y="2850"/>
                  </a:cubicBezTo>
                  <a:cubicBezTo>
                    <a:pt x="63779" y="2692"/>
                    <a:pt x="63797" y="2539"/>
                    <a:pt x="63765" y="2381"/>
                  </a:cubicBezTo>
                  <a:cubicBezTo>
                    <a:pt x="63748" y="2306"/>
                    <a:pt x="63708" y="2242"/>
                    <a:pt x="63691" y="2154"/>
                  </a:cubicBezTo>
                  <a:cubicBezTo>
                    <a:pt x="63646" y="1903"/>
                    <a:pt x="63642" y="1642"/>
                    <a:pt x="63597" y="1392"/>
                  </a:cubicBezTo>
                  <a:cubicBezTo>
                    <a:pt x="63527" y="970"/>
                    <a:pt x="63328" y="238"/>
                    <a:pt x="62858" y="238"/>
                  </a:cubicBezTo>
                  <a:cubicBezTo>
                    <a:pt x="62790" y="238"/>
                    <a:pt x="62717" y="253"/>
                    <a:pt x="62638" y="286"/>
                  </a:cubicBezTo>
                  <a:cubicBezTo>
                    <a:pt x="62396" y="389"/>
                    <a:pt x="62113" y="443"/>
                    <a:pt x="61828" y="443"/>
                  </a:cubicBezTo>
                  <a:cubicBezTo>
                    <a:pt x="61685" y="443"/>
                    <a:pt x="61541" y="429"/>
                    <a:pt x="61402" y="401"/>
                  </a:cubicBezTo>
                  <a:cubicBezTo>
                    <a:pt x="61296" y="379"/>
                    <a:pt x="61105" y="348"/>
                    <a:pt x="61000" y="308"/>
                  </a:cubicBezTo>
                  <a:cubicBezTo>
                    <a:pt x="60864" y="257"/>
                    <a:pt x="60799" y="131"/>
                    <a:pt x="60648" y="131"/>
                  </a:cubicBezTo>
                  <a:cubicBezTo>
                    <a:pt x="60632" y="131"/>
                    <a:pt x="60616" y="133"/>
                    <a:pt x="60599" y="135"/>
                  </a:cubicBezTo>
                  <a:cubicBezTo>
                    <a:pt x="60321" y="180"/>
                    <a:pt x="60127" y="510"/>
                    <a:pt x="59858" y="594"/>
                  </a:cubicBezTo>
                  <a:cubicBezTo>
                    <a:pt x="59695" y="644"/>
                    <a:pt x="59553" y="661"/>
                    <a:pt x="59412" y="661"/>
                  </a:cubicBezTo>
                  <a:cubicBezTo>
                    <a:pt x="59245" y="661"/>
                    <a:pt x="59079" y="637"/>
                    <a:pt x="58885" y="614"/>
                  </a:cubicBezTo>
                  <a:cubicBezTo>
                    <a:pt x="58690" y="593"/>
                    <a:pt x="58524" y="508"/>
                    <a:pt x="58325" y="508"/>
                  </a:cubicBezTo>
                  <a:cubicBezTo>
                    <a:pt x="58308" y="508"/>
                    <a:pt x="58291" y="508"/>
                    <a:pt x="58273" y="510"/>
                  </a:cubicBezTo>
                  <a:cubicBezTo>
                    <a:pt x="57866" y="543"/>
                    <a:pt x="57492" y="716"/>
                    <a:pt x="57070" y="718"/>
                  </a:cubicBezTo>
                  <a:cubicBezTo>
                    <a:pt x="57044" y="718"/>
                    <a:pt x="57018" y="718"/>
                    <a:pt x="56991" y="718"/>
                  </a:cubicBezTo>
                  <a:cubicBezTo>
                    <a:pt x="56384" y="718"/>
                    <a:pt x="55809" y="671"/>
                    <a:pt x="55205" y="623"/>
                  </a:cubicBezTo>
                  <a:cubicBezTo>
                    <a:pt x="55083" y="614"/>
                    <a:pt x="54962" y="609"/>
                    <a:pt x="54841" y="609"/>
                  </a:cubicBezTo>
                  <a:cubicBezTo>
                    <a:pt x="54251" y="609"/>
                    <a:pt x="53669" y="717"/>
                    <a:pt x="53111" y="913"/>
                  </a:cubicBezTo>
                  <a:cubicBezTo>
                    <a:pt x="52517" y="1119"/>
                    <a:pt x="51861" y="1294"/>
                    <a:pt x="51219" y="1294"/>
                  </a:cubicBezTo>
                  <a:cubicBezTo>
                    <a:pt x="50719" y="1294"/>
                    <a:pt x="50228" y="1188"/>
                    <a:pt x="49780" y="910"/>
                  </a:cubicBezTo>
                  <a:cubicBezTo>
                    <a:pt x="49359" y="649"/>
                    <a:pt x="48850" y="233"/>
                    <a:pt x="48338" y="229"/>
                  </a:cubicBezTo>
                  <a:cubicBezTo>
                    <a:pt x="48215" y="228"/>
                    <a:pt x="48084" y="217"/>
                    <a:pt x="47957" y="217"/>
                  </a:cubicBezTo>
                  <a:cubicBezTo>
                    <a:pt x="47898" y="217"/>
                    <a:pt x="47841" y="219"/>
                    <a:pt x="47786" y="226"/>
                  </a:cubicBezTo>
                  <a:cubicBezTo>
                    <a:pt x="47573" y="250"/>
                    <a:pt x="47406" y="382"/>
                    <a:pt x="47189" y="425"/>
                  </a:cubicBezTo>
                  <a:cubicBezTo>
                    <a:pt x="46753" y="510"/>
                    <a:pt x="46316" y="462"/>
                    <a:pt x="45887" y="540"/>
                  </a:cubicBezTo>
                  <a:cubicBezTo>
                    <a:pt x="45693" y="573"/>
                    <a:pt x="45507" y="642"/>
                    <a:pt x="45318" y="686"/>
                  </a:cubicBezTo>
                  <a:cubicBezTo>
                    <a:pt x="45140" y="728"/>
                    <a:pt x="45010" y="722"/>
                    <a:pt x="44866" y="845"/>
                  </a:cubicBezTo>
                  <a:cubicBezTo>
                    <a:pt x="44779" y="921"/>
                    <a:pt x="44623" y="1169"/>
                    <a:pt x="44472" y="1169"/>
                  </a:cubicBezTo>
                  <a:cubicBezTo>
                    <a:pt x="44432" y="1169"/>
                    <a:pt x="44392" y="1151"/>
                    <a:pt x="44354" y="1109"/>
                  </a:cubicBezTo>
                  <a:cubicBezTo>
                    <a:pt x="44407" y="815"/>
                    <a:pt x="44832" y="563"/>
                    <a:pt x="45014" y="349"/>
                  </a:cubicBezTo>
                  <a:cubicBezTo>
                    <a:pt x="44997" y="342"/>
                    <a:pt x="44977" y="338"/>
                    <a:pt x="44955" y="338"/>
                  </a:cubicBezTo>
                  <a:cubicBezTo>
                    <a:pt x="44838" y="338"/>
                    <a:pt x="44660" y="428"/>
                    <a:pt x="44541" y="428"/>
                  </a:cubicBezTo>
                  <a:cubicBezTo>
                    <a:pt x="44538" y="428"/>
                    <a:pt x="44535" y="428"/>
                    <a:pt x="44532" y="428"/>
                  </a:cubicBezTo>
                  <a:cubicBezTo>
                    <a:pt x="44301" y="419"/>
                    <a:pt x="44080" y="330"/>
                    <a:pt x="43848" y="316"/>
                  </a:cubicBezTo>
                  <a:cubicBezTo>
                    <a:pt x="43771" y="307"/>
                    <a:pt x="43693" y="303"/>
                    <a:pt x="43616" y="303"/>
                  </a:cubicBezTo>
                  <a:cubicBezTo>
                    <a:pt x="43424" y="303"/>
                    <a:pt x="43233" y="330"/>
                    <a:pt x="43042" y="381"/>
                  </a:cubicBezTo>
                  <a:cubicBezTo>
                    <a:pt x="42135" y="495"/>
                    <a:pt x="41227" y="610"/>
                    <a:pt x="40318" y="729"/>
                  </a:cubicBezTo>
                  <a:cubicBezTo>
                    <a:pt x="40183" y="743"/>
                    <a:pt x="40086" y="749"/>
                    <a:pt x="40004" y="749"/>
                  </a:cubicBezTo>
                  <a:cubicBezTo>
                    <a:pt x="39840" y="749"/>
                    <a:pt x="39737" y="727"/>
                    <a:pt x="39522" y="708"/>
                  </a:cubicBezTo>
                  <a:cubicBezTo>
                    <a:pt x="39374" y="695"/>
                    <a:pt x="39225" y="690"/>
                    <a:pt x="39075" y="690"/>
                  </a:cubicBezTo>
                  <a:cubicBezTo>
                    <a:pt x="38709" y="690"/>
                    <a:pt x="38340" y="717"/>
                    <a:pt x="37975" y="717"/>
                  </a:cubicBezTo>
                  <a:cubicBezTo>
                    <a:pt x="37931" y="717"/>
                    <a:pt x="37887" y="717"/>
                    <a:pt x="37843" y="716"/>
                  </a:cubicBezTo>
                  <a:cubicBezTo>
                    <a:pt x="37238" y="706"/>
                    <a:pt x="36647" y="538"/>
                    <a:pt x="36045" y="510"/>
                  </a:cubicBezTo>
                  <a:cubicBezTo>
                    <a:pt x="35989" y="507"/>
                    <a:pt x="35934" y="506"/>
                    <a:pt x="35881" y="506"/>
                  </a:cubicBezTo>
                  <a:cubicBezTo>
                    <a:pt x="35441" y="506"/>
                    <a:pt x="35074" y="581"/>
                    <a:pt x="34611" y="581"/>
                  </a:cubicBezTo>
                  <a:cubicBezTo>
                    <a:pt x="34430" y="709"/>
                    <a:pt x="34234" y="756"/>
                    <a:pt x="34033" y="756"/>
                  </a:cubicBezTo>
                  <a:cubicBezTo>
                    <a:pt x="33627" y="756"/>
                    <a:pt x="33200" y="566"/>
                    <a:pt x="32833" y="477"/>
                  </a:cubicBezTo>
                  <a:cubicBezTo>
                    <a:pt x="32743" y="455"/>
                    <a:pt x="32654" y="446"/>
                    <a:pt x="32565" y="446"/>
                  </a:cubicBezTo>
                  <a:cubicBezTo>
                    <a:pt x="32363" y="446"/>
                    <a:pt x="32162" y="492"/>
                    <a:pt x="31964" y="544"/>
                  </a:cubicBezTo>
                  <a:cubicBezTo>
                    <a:pt x="31166" y="757"/>
                    <a:pt x="30307" y="877"/>
                    <a:pt x="29457" y="877"/>
                  </a:cubicBezTo>
                  <a:cubicBezTo>
                    <a:pt x="29147" y="877"/>
                    <a:pt x="28838" y="861"/>
                    <a:pt x="28534" y="828"/>
                  </a:cubicBezTo>
                  <a:cubicBezTo>
                    <a:pt x="28214" y="792"/>
                    <a:pt x="27930" y="690"/>
                    <a:pt x="27612" y="690"/>
                  </a:cubicBezTo>
                  <a:cubicBezTo>
                    <a:pt x="27561" y="690"/>
                    <a:pt x="27509" y="693"/>
                    <a:pt x="27456" y="699"/>
                  </a:cubicBezTo>
                  <a:cubicBezTo>
                    <a:pt x="26982" y="751"/>
                    <a:pt x="26671" y="1231"/>
                    <a:pt x="26141" y="1247"/>
                  </a:cubicBezTo>
                  <a:cubicBezTo>
                    <a:pt x="26130" y="1247"/>
                    <a:pt x="26119" y="1247"/>
                    <a:pt x="26109" y="1247"/>
                  </a:cubicBezTo>
                  <a:cubicBezTo>
                    <a:pt x="25573" y="1247"/>
                    <a:pt x="25165" y="861"/>
                    <a:pt x="24705" y="636"/>
                  </a:cubicBezTo>
                  <a:cubicBezTo>
                    <a:pt x="24304" y="438"/>
                    <a:pt x="23816" y="442"/>
                    <a:pt x="23380" y="398"/>
                  </a:cubicBezTo>
                  <a:cubicBezTo>
                    <a:pt x="22906" y="348"/>
                    <a:pt x="22540" y="333"/>
                    <a:pt x="22061" y="323"/>
                  </a:cubicBezTo>
                  <a:cubicBezTo>
                    <a:pt x="22045" y="323"/>
                    <a:pt x="22029" y="323"/>
                    <a:pt x="22013" y="323"/>
                  </a:cubicBezTo>
                  <a:cubicBezTo>
                    <a:pt x="21903" y="323"/>
                    <a:pt x="21795" y="327"/>
                    <a:pt x="21687" y="327"/>
                  </a:cubicBezTo>
                  <a:cubicBezTo>
                    <a:pt x="21547" y="327"/>
                    <a:pt x="21408" y="321"/>
                    <a:pt x="21265" y="293"/>
                  </a:cubicBezTo>
                  <a:cubicBezTo>
                    <a:pt x="21120" y="265"/>
                    <a:pt x="21010" y="216"/>
                    <a:pt x="20905" y="216"/>
                  </a:cubicBezTo>
                  <a:cubicBezTo>
                    <a:pt x="20830" y="216"/>
                    <a:pt x="20757" y="241"/>
                    <a:pt x="20676" y="315"/>
                  </a:cubicBezTo>
                  <a:cubicBezTo>
                    <a:pt x="20571" y="409"/>
                    <a:pt x="20540" y="520"/>
                    <a:pt x="20406" y="609"/>
                  </a:cubicBezTo>
                  <a:cubicBezTo>
                    <a:pt x="20219" y="736"/>
                    <a:pt x="20006" y="926"/>
                    <a:pt x="19804" y="1022"/>
                  </a:cubicBezTo>
                  <a:cubicBezTo>
                    <a:pt x="19558" y="1138"/>
                    <a:pt x="19437" y="1014"/>
                    <a:pt x="19360" y="1304"/>
                  </a:cubicBezTo>
                  <a:cubicBezTo>
                    <a:pt x="19311" y="1485"/>
                    <a:pt x="19447" y="1690"/>
                    <a:pt x="19351" y="1870"/>
                  </a:cubicBezTo>
                  <a:cubicBezTo>
                    <a:pt x="19268" y="2022"/>
                    <a:pt x="19152" y="2018"/>
                    <a:pt x="19103" y="2205"/>
                  </a:cubicBezTo>
                  <a:cubicBezTo>
                    <a:pt x="19041" y="2451"/>
                    <a:pt x="19239" y="2636"/>
                    <a:pt x="19231" y="2858"/>
                  </a:cubicBezTo>
                  <a:cubicBezTo>
                    <a:pt x="18915" y="2976"/>
                    <a:pt x="18746" y="3329"/>
                    <a:pt x="18726" y="3658"/>
                  </a:cubicBezTo>
                  <a:lnTo>
                    <a:pt x="18726" y="3658"/>
                  </a:lnTo>
                  <a:cubicBezTo>
                    <a:pt x="18704" y="3275"/>
                    <a:pt x="18662" y="2857"/>
                    <a:pt x="18752" y="2481"/>
                  </a:cubicBezTo>
                  <a:cubicBezTo>
                    <a:pt x="18805" y="2263"/>
                    <a:pt x="18978" y="2111"/>
                    <a:pt x="18974" y="1876"/>
                  </a:cubicBezTo>
                  <a:cubicBezTo>
                    <a:pt x="18970" y="1665"/>
                    <a:pt x="18795" y="1546"/>
                    <a:pt x="18749" y="1349"/>
                  </a:cubicBezTo>
                  <a:cubicBezTo>
                    <a:pt x="18704" y="1164"/>
                    <a:pt x="18712" y="1057"/>
                    <a:pt x="18806" y="895"/>
                  </a:cubicBezTo>
                  <a:cubicBezTo>
                    <a:pt x="18876" y="778"/>
                    <a:pt x="19023" y="759"/>
                    <a:pt x="18948" y="601"/>
                  </a:cubicBezTo>
                  <a:cubicBezTo>
                    <a:pt x="18865" y="578"/>
                    <a:pt x="18784" y="569"/>
                    <a:pt x="18704" y="569"/>
                  </a:cubicBezTo>
                  <a:cubicBezTo>
                    <a:pt x="18535" y="569"/>
                    <a:pt x="18372" y="610"/>
                    <a:pt x="18203" y="647"/>
                  </a:cubicBezTo>
                  <a:cubicBezTo>
                    <a:pt x="18093" y="671"/>
                    <a:pt x="17977" y="676"/>
                    <a:pt x="17858" y="676"/>
                  </a:cubicBezTo>
                  <a:cubicBezTo>
                    <a:pt x="17758" y="676"/>
                    <a:pt x="17656" y="672"/>
                    <a:pt x="17557" y="672"/>
                  </a:cubicBezTo>
                  <a:cubicBezTo>
                    <a:pt x="17402" y="672"/>
                    <a:pt x="17252" y="681"/>
                    <a:pt x="17120" y="728"/>
                  </a:cubicBezTo>
                  <a:cubicBezTo>
                    <a:pt x="16812" y="835"/>
                    <a:pt x="16806" y="1051"/>
                    <a:pt x="16537" y="1051"/>
                  </a:cubicBezTo>
                  <a:cubicBezTo>
                    <a:pt x="16499" y="1051"/>
                    <a:pt x="16457" y="1047"/>
                    <a:pt x="16407" y="1037"/>
                  </a:cubicBezTo>
                  <a:cubicBezTo>
                    <a:pt x="16055" y="971"/>
                    <a:pt x="15704" y="957"/>
                    <a:pt x="15346" y="957"/>
                  </a:cubicBezTo>
                  <a:cubicBezTo>
                    <a:pt x="15258" y="957"/>
                    <a:pt x="15170" y="957"/>
                    <a:pt x="15081" y="958"/>
                  </a:cubicBezTo>
                  <a:cubicBezTo>
                    <a:pt x="14813" y="963"/>
                    <a:pt x="14712" y="953"/>
                    <a:pt x="14526" y="1122"/>
                  </a:cubicBezTo>
                  <a:cubicBezTo>
                    <a:pt x="14413" y="1224"/>
                    <a:pt x="14466" y="1318"/>
                    <a:pt x="14282" y="1367"/>
                  </a:cubicBezTo>
                  <a:cubicBezTo>
                    <a:pt x="14253" y="1375"/>
                    <a:pt x="14224" y="1379"/>
                    <a:pt x="14197" y="1379"/>
                  </a:cubicBezTo>
                  <a:cubicBezTo>
                    <a:pt x="13987" y="1379"/>
                    <a:pt x="13830" y="1172"/>
                    <a:pt x="13638" y="1115"/>
                  </a:cubicBezTo>
                  <a:cubicBezTo>
                    <a:pt x="13420" y="1049"/>
                    <a:pt x="13200" y="1072"/>
                    <a:pt x="12976" y="1000"/>
                  </a:cubicBezTo>
                  <a:cubicBezTo>
                    <a:pt x="12685" y="908"/>
                    <a:pt x="12702" y="901"/>
                    <a:pt x="12389" y="901"/>
                  </a:cubicBezTo>
                  <a:cubicBezTo>
                    <a:pt x="12151" y="901"/>
                    <a:pt x="11877" y="874"/>
                    <a:pt x="11612" y="874"/>
                  </a:cubicBezTo>
                  <a:cubicBezTo>
                    <a:pt x="11341" y="874"/>
                    <a:pt x="11078" y="902"/>
                    <a:pt x="10869" y="1014"/>
                  </a:cubicBezTo>
                  <a:cubicBezTo>
                    <a:pt x="10677" y="1118"/>
                    <a:pt x="10673" y="1235"/>
                    <a:pt x="10436" y="1295"/>
                  </a:cubicBezTo>
                  <a:cubicBezTo>
                    <a:pt x="10233" y="1347"/>
                    <a:pt x="9760" y="1407"/>
                    <a:pt x="9547" y="1439"/>
                  </a:cubicBezTo>
                  <a:cubicBezTo>
                    <a:pt x="9495" y="1447"/>
                    <a:pt x="9442" y="1451"/>
                    <a:pt x="9388" y="1451"/>
                  </a:cubicBezTo>
                  <a:cubicBezTo>
                    <a:pt x="8941" y="1451"/>
                    <a:pt x="8482" y="1192"/>
                    <a:pt x="8015" y="1128"/>
                  </a:cubicBezTo>
                  <a:cubicBezTo>
                    <a:pt x="7856" y="1106"/>
                    <a:pt x="7717" y="1088"/>
                    <a:pt x="7584" y="1088"/>
                  </a:cubicBezTo>
                  <a:cubicBezTo>
                    <a:pt x="7415" y="1088"/>
                    <a:pt x="7254" y="1116"/>
                    <a:pt x="7071" y="1202"/>
                  </a:cubicBezTo>
                  <a:cubicBezTo>
                    <a:pt x="6875" y="1294"/>
                    <a:pt x="6692" y="1505"/>
                    <a:pt x="6453" y="1505"/>
                  </a:cubicBezTo>
                  <a:cubicBezTo>
                    <a:pt x="6446" y="1505"/>
                    <a:pt x="6439" y="1505"/>
                    <a:pt x="6432" y="1505"/>
                  </a:cubicBezTo>
                  <a:cubicBezTo>
                    <a:pt x="6080" y="1489"/>
                    <a:pt x="6072" y="1225"/>
                    <a:pt x="5808" y="1125"/>
                  </a:cubicBezTo>
                  <a:cubicBezTo>
                    <a:pt x="5747" y="1102"/>
                    <a:pt x="5691" y="1096"/>
                    <a:pt x="5636" y="1096"/>
                  </a:cubicBezTo>
                  <a:cubicBezTo>
                    <a:pt x="5578" y="1096"/>
                    <a:pt x="5520" y="1103"/>
                    <a:pt x="5458" y="1103"/>
                  </a:cubicBezTo>
                  <a:cubicBezTo>
                    <a:pt x="5437" y="1103"/>
                    <a:pt x="5416" y="1102"/>
                    <a:pt x="5395" y="1100"/>
                  </a:cubicBezTo>
                  <a:cubicBezTo>
                    <a:pt x="4870" y="1057"/>
                    <a:pt x="4367" y="815"/>
                    <a:pt x="3856" y="685"/>
                  </a:cubicBezTo>
                  <a:cubicBezTo>
                    <a:pt x="3319" y="548"/>
                    <a:pt x="2906" y="1"/>
                    <a:pt x="2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6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3" name="Google Shape;213;p33"/>
            <p:cNvGrpSpPr/>
            <p:nvPr/>
          </p:nvGrpSpPr>
          <p:grpSpPr>
            <a:xfrm rot="-5400000">
              <a:off x="-876062" y="2197788"/>
              <a:ext cx="2779175" cy="1027050"/>
              <a:chOff x="1363650" y="657325"/>
              <a:chExt cx="2779175" cy="1027050"/>
            </a:xfrm>
          </p:grpSpPr>
          <p:sp>
            <p:nvSpPr>
              <p:cNvPr id="214" name="Google Shape;214;p33"/>
              <p:cNvSpPr/>
              <p:nvPr/>
            </p:nvSpPr>
            <p:spPr>
              <a:xfrm>
                <a:off x="1363650" y="889600"/>
                <a:ext cx="2779100" cy="794775"/>
              </a:xfrm>
              <a:custGeom>
                <a:avLst/>
                <a:gdLst/>
                <a:ahLst/>
                <a:cxnLst/>
                <a:rect l="l" t="t" r="r" b="b"/>
                <a:pathLst>
                  <a:path w="111164" h="31791" extrusionOk="0">
                    <a:moveTo>
                      <a:pt x="1" y="0"/>
                    </a:moveTo>
                    <a:lnTo>
                      <a:pt x="1" y="5303"/>
                    </a:lnTo>
                    <a:lnTo>
                      <a:pt x="2" y="5303"/>
                    </a:lnTo>
                    <a:lnTo>
                      <a:pt x="874" y="5458"/>
                    </a:lnTo>
                    <a:lnTo>
                      <a:pt x="2560" y="6164"/>
                    </a:lnTo>
                    <a:lnTo>
                      <a:pt x="3095" y="5916"/>
                    </a:lnTo>
                    <a:lnTo>
                      <a:pt x="3506" y="6251"/>
                    </a:lnTo>
                    <a:lnTo>
                      <a:pt x="3615" y="6402"/>
                    </a:lnTo>
                    <a:lnTo>
                      <a:pt x="4380" y="6561"/>
                    </a:lnTo>
                    <a:lnTo>
                      <a:pt x="4907" y="6687"/>
                    </a:lnTo>
                    <a:lnTo>
                      <a:pt x="5466" y="7180"/>
                    </a:lnTo>
                    <a:lnTo>
                      <a:pt x="5945" y="7511"/>
                    </a:lnTo>
                    <a:lnTo>
                      <a:pt x="6244" y="7285"/>
                    </a:lnTo>
                    <a:lnTo>
                      <a:pt x="6682" y="7169"/>
                    </a:lnTo>
                    <a:lnTo>
                      <a:pt x="7135" y="7513"/>
                    </a:lnTo>
                    <a:lnTo>
                      <a:pt x="7766" y="7371"/>
                    </a:lnTo>
                    <a:lnTo>
                      <a:pt x="8349" y="7226"/>
                    </a:lnTo>
                    <a:lnTo>
                      <a:pt x="8935" y="7804"/>
                    </a:lnTo>
                    <a:lnTo>
                      <a:pt x="9804" y="8337"/>
                    </a:lnTo>
                    <a:lnTo>
                      <a:pt x="9992" y="8276"/>
                    </a:lnTo>
                    <a:lnTo>
                      <a:pt x="10584" y="8141"/>
                    </a:lnTo>
                    <a:lnTo>
                      <a:pt x="11581" y="8222"/>
                    </a:lnTo>
                    <a:lnTo>
                      <a:pt x="11774" y="7991"/>
                    </a:lnTo>
                    <a:lnTo>
                      <a:pt x="12282" y="8159"/>
                    </a:lnTo>
                    <a:lnTo>
                      <a:pt x="13045" y="8531"/>
                    </a:lnTo>
                    <a:lnTo>
                      <a:pt x="13283" y="8535"/>
                    </a:lnTo>
                    <a:lnTo>
                      <a:pt x="13616" y="8701"/>
                    </a:lnTo>
                    <a:lnTo>
                      <a:pt x="13981" y="8770"/>
                    </a:lnTo>
                    <a:lnTo>
                      <a:pt x="14296" y="9222"/>
                    </a:lnTo>
                    <a:lnTo>
                      <a:pt x="14584" y="9506"/>
                    </a:lnTo>
                    <a:lnTo>
                      <a:pt x="15070" y="9407"/>
                    </a:lnTo>
                    <a:lnTo>
                      <a:pt x="16648" y="9519"/>
                    </a:lnTo>
                    <a:lnTo>
                      <a:pt x="17387" y="9566"/>
                    </a:lnTo>
                    <a:lnTo>
                      <a:pt x="17842" y="9804"/>
                    </a:lnTo>
                    <a:lnTo>
                      <a:pt x="18371" y="10050"/>
                    </a:lnTo>
                    <a:lnTo>
                      <a:pt x="18737" y="9882"/>
                    </a:lnTo>
                    <a:lnTo>
                      <a:pt x="18963" y="10171"/>
                    </a:lnTo>
                    <a:lnTo>
                      <a:pt x="19106" y="10424"/>
                    </a:lnTo>
                    <a:lnTo>
                      <a:pt x="19868" y="10663"/>
                    </a:lnTo>
                    <a:lnTo>
                      <a:pt x="20152" y="10890"/>
                    </a:lnTo>
                    <a:lnTo>
                      <a:pt x="20654" y="10851"/>
                    </a:lnTo>
                    <a:lnTo>
                      <a:pt x="21178" y="10570"/>
                    </a:lnTo>
                    <a:lnTo>
                      <a:pt x="21665" y="10602"/>
                    </a:lnTo>
                    <a:lnTo>
                      <a:pt x="22404" y="10815"/>
                    </a:lnTo>
                    <a:lnTo>
                      <a:pt x="23073" y="11186"/>
                    </a:lnTo>
                    <a:lnTo>
                      <a:pt x="23728" y="11189"/>
                    </a:lnTo>
                    <a:lnTo>
                      <a:pt x="24345" y="11421"/>
                    </a:lnTo>
                    <a:lnTo>
                      <a:pt x="24960" y="11675"/>
                    </a:lnTo>
                    <a:lnTo>
                      <a:pt x="25612" y="11500"/>
                    </a:lnTo>
                    <a:lnTo>
                      <a:pt x="25746" y="11977"/>
                    </a:lnTo>
                    <a:lnTo>
                      <a:pt x="25897" y="12286"/>
                    </a:lnTo>
                    <a:lnTo>
                      <a:pt x="26532" y="12349"/>
                    </a:lnTo>
                    <a:lnTo>
                      <a:pt x="27050" y="12188"/>
                    </a:lnTo>
                    <a:lnTo>
                      <a:pt x="27380" y="12226"/>
                    </a:lnTo>
                    <a:lnTo>
                      <a:pt x="28431" y="12400"/>
                    </a:lnTo>
                    <a:lnTo>
                      <a:pt x="29122" y="13126"/>
                    </a:lnTo>
                    <a:lnTo>
                      <a:pt x="30052" y="12776"/>
                    </a:lnTo>
                    <a:lnTo>
                      <a:pt x="30865" y="13342"/>
                    </a:lnTo>
                    <a:lnTo>
                      <a:pt x="31338" y="13321"/>
                    </a:lnTo>
                    <a:lnTo>
                      <a:pt x="31718" y="13478"/>
                    </a:lnTo>
                    <a:lnTo>
                      <a:pt x="32964" y="13546"/>
                    </a:lnTo>
                    <a:lnTo>
                      <a:pt x="33437" y="13577"/>
                    </a:lnTo>
                    <a:lnTo>
                      <a:pt x="33822" y="13773"/>
                    </a:lnTo>
                    <a:lnTo>
                      <a:pt x="34637" y="14492"/>
                    </a:lnTo>
                    <a:lnTo>
                      <a:pt x="35375" y="14375"/>
                    </a:lnTo>
                    <a:lnTo>
                      <a:pt x="36665" y="14353"/>
                    </a:lnTo>
                    <a:lnTo>
                      <a:pt x="37288" y="13951"/>
                    </a:lnTo>
                    <a:lnTo>
                      <a:pt x="37174" y="14460"/>
                    </a:lnTo>
                    <a:lnTo>
                      <a:pt x="37174" y="14460"/>
                    </a:lnTo>
                    <a:lnTo>
                      <a:pt x="38338" y="13982"/>
                    </a:lnTo>
                    <a:lnTo>
                      <a:pt x="38585" y="14112"/>
                    </a:lnTo>
                    <a:lnTo>
                      <a:pt x="39320" y="14005"/>
                    </a:lnTo>
                    <a:lnTo>
                      <a:pt x="39842" y="13927"/>
                    </a:lnTo>
                    <a:lnTo>
                      <a:pt x="40423" y="14032"/>
                    </a:lnTo>
                    <a:lnTo>
                      <a:pt x="40765" y="13952"/>
                    </a:lnTo>
                    <a:lnTo>
                      <a:pt x="41314" y="14394"/>
                    </a:lnTo>
                    <a:lnTo>
                      <a:pt x="42542" y="14545"/>
                    </a:lnTo>
                    <a:lnTo>
                      <a:pt x="43273" y="14901"/>
                    </a:lnTo>
                    <a:lnTo>
                      <a:pt x="44145" y="15176"/>
                    </a:lnTo>
                    <a:lnTo>
                      <a:pt x="44718" y="15352"/>
                    </a:lnTo>
                    <a:lnTo>
                      <a:pt x="45335" y="15263"/>
                    </a:lnTo>
                    <a:lnTo>
                      <a:pt x="45504" y="15580"/>
                    </a:lnTo>
                    <a:lnTo>
                      <a:pt x="45860" y="15776"/>
                    </a:lnTo>
                    <a:lnTo>
                      <a:pt x="46487" y="15614"/>
                    </a:lnTo>
                    <a:lnTo>
                      <a:pt x="47093" y="15865"/>
                    </a:lnTo>
                    <a:lnTo>
                      <a:pt x="47557" y="15678"/>
                    </a:lnTo>
                    <a:lnTo>
                      <a:pt x="48019" y="15907"/>
                    </a:lnTo>
                    <a:lnTo>
                      <a:pt x="48777" y="15832"/>
                    </a:lnTo>
                    <a:lnTo>
                      <a:pt x="49916" y="16145"/>
                    </a:lnTo>
                    <a:lnTo>
                      <a:pt x="50919" y="16633"/>
                    </a:lnTo>
                    <a:lnTo>
                      <a:pt x="51285" y="16995"/>
                    </a:lnTo>
                    <a:lnTo>
                      <a:pt x="51523" y="17183"/>
                    </a:lnTo>
                    <a:lnTo>
                      <a:pt x="52411" y="16624"/>
                    </a:lnTo>
                    <a:lnTo>
                      <a:pt x="53761" y="17418"/>
                    </a:lnTo>
                    <a:lnTo>
                      <a:pt x="54241" y="17190"/>
                    </a:lnTo>
                    <a:lnTo>
                      <a:pt x="54583" y="17365"/>
                    </a:lnTo>
                    <a:lnTo>
                      <a:pt x="55170" y="17395"/>
                    </a:lnTo>
                    <a:lnTo>
                      <a:pt x="55552" y="17743"/>
                    </a:lnTo>
                    <a:lnTo>
                      <a:pt x="56008" y="18069"/>
                    </a:lnTo>
                    <a:lnTo>
                      <a:pt x="56791" y="18840"/>
                    </a:lnTo>
                    <a:lnTo>
                      <a:pt x="57391" y="18269"/>
                    </a:lnTo>
                    <a:lnTo>
                      <a:pt x="58397" y="18426"/>
                    </a:lnTo>
                    <a:lnTo>
                      <a:pt x="59128" y="18300"/>
                    </a:lnTo>
                    <a:lnTo>
                      <a:pt x="60071" y="18729"/>
                    </a:lnTo>
                    <a:lnTo>
                      <a:pt x="60048" y="18869"/>
                    </a:lnTo>
                    <a:lnTo>
                      <a:pt x="60636" y="19060"/>
                    </a:lnTo>
                    <a:lnTo>
                      <a:pt x="61603" y="19516"/>
                    </a:lnTo>
                    <a:lnTo>
                      <a:pt x="61980" y="20003"/>
                    </a:lnTo>
                    <a:lnTo>
                      <a:pt x="62275" y="19798"/>
                    </a:lnTo>
                    <a:lnTo>
                      <a:pt x="62514" y="20040"/>
                    </a:lnTo>
                    <a:lnTo>
                      <a:pt x="62783" y="20439"/>
                    </a:lnTo>
                    <a:lnTo>
                      <a:pt x="63721" y="20258"/>
                    </a:lnTo>
                    <a:lnTo>
                      <a:pt x="64426" y="21119"/>
                    </a:lnTo>
                    <a:lnTo>
                      <a:pt x="65769" y="20977"/>
                    </a:lnTo>
                    <a:lnTo>
                      <a:pt x="66715" y="21156"/>
                    </a:lnTo>
                    <a:lnTo>
                      <a:pt x="66939" y="21669"/>
                    </a:lnTo>
                    <a:lnTo>
                      <a:pt x="67224" y="22174"/>
                    </a:lnTo>
                    <a:lnTo>
                      <a:pt x="67872" y="21991"/>
                    </a:lnTo>
                    <a:lnTo>
                      <a:pt x="69028" y="21929"/>
                    </a:lnTo>
                    <a:lnTo>
                      <a:pt x="69990" y="22014"/>
                    </a:lnTo>
                    <a:lnTo>
                      <a:pt x="70516" y="21997"/>
                    </a:lnTo>
                    <a:lnTo>
                      <a:pt x="70609" y="21799"/>
                    </a:lnTo>
                    <a:lnTo>
                      <a:pt x="71016" y="21775"/>
                    </a:lnTo>
                    <a:lnTo>
                      <a:pt x="71819" y="22681"/>
                    </a:lnTo>
                    <a:lnTo>
                      <a:pt x="72855" y="22291"/>
                    </a:lnTo>
                    <a:lnTo>
                      <a:pt x="73523" y="22794"/>
                    </a:lnTo>
                    <a:lnTo>
                      <a:pt x="74029" y="22313"/>
                    </a:lnTo>
                    <a:lnTo>
                      <a:pt x="74350" y="22433"/>
                    </a:lnTo>
                    <a:lnTo>
                      <a:pt x="75025" y="22566"/>
                    </a:lnTo>
                    <a:lnTo>
                      <a:pt x="75277" y="22497"/>
                    </a:lnTo>
                    <a:lnTo>
                      <a:pt x="75595" y="22473"/>
                    </a:lnTo>
                    <a:lnTo>
                      <a:pt x="76323" y="22473"/>
                    </a:lnTo>
                    <a:lnTo>
                      <a:pt x="76832" y="22841"/>
                    </a:lnTo>
                    <a:lnTo>
                      <a:pt x="77940" y="22702"/>
                    </a:lnTo>
                    <a:lnTo>
                      <a:pt x="78257" y="23167"/>
                    </a:lnTo>
                    <a:lnTo>
                      <a:pt x="79023" y="23217"/>
                    </a:lnTo>
                    <a:lnTo>
                      <a:pt x="79226" y="23644"/>
                    </a:lnTo>
                    <a:lnTo>
                      <a:pt x="79530" y="24108"/>
                    </a:lnTo>
                    <a:lnTo>
                      <a:pt x="80814" y="23522"/>
                    </a:lnTo>
                    <a:lnTo>
                      <a:pt x="81185" y="23700"/>
                    </a:lnTo>
                    <a:lnTo>
                      <a:pt x="81495" y="23767"/>
                    </a:lnTo>
                    <a:lnTo>
                      <a:pt x="82033" y="24756"/>
                    </a:lnTo>
                    <a:lnTo>
                      <a:pt x="82930" y="24842"/>
                    </a:lnTo>
                    <a:lnTo>
                      <a:pt x="83620" y="25117"/>
                    </a:lnTo>
                    <a:lnTo>
                      <a:pt x="84078" y="24956"/>
                    </a:lnTo>
                    <a:lnTo>
                      <a:pt x="83941" y="25595"/>
                    </a:lnTo>
                    <a:lnTo>
                      <a:pt x="85203" y="25789"/>
                    </a:lnTo>
                    <a:lnTo>
                      <a:pt x="87552" y="26311"/>
                    </a:lnTo>
                    <a:lnTo>
                      <a:pt x="87532" y="26801"/>
                    </a:lnTo>
                    <a:lnTo>
                      <a:pt x="87281" y="26892"/>
                    </a:lnTo>
                    <a:lnTo>
                      <a:pt x="87880" y="27092"/>
                    </a:lnTo>
                    <a:lnTo>
                      <a:pt x="88893" y="27316"/>
                    </a:lnTo>
                    <a:lnTo>
                      <a:pt x="89141" y="27073"/>
                    </a:lnTo>
                    <a:lnTo>
                      <a:pt x="89587" y="26914"/>
                    </a:lnTo>
                    <a:lnTo>
                      <a:pt x="89733" y="27498"/>
                    </a:lnTo>
                    <a:lnTo>
                      <a:pt x="90514" y="27804"/>
                    </a:lnTo>
                    <a:lnTo>
                      <a:pt x="90354" y="28456"/>
                    </a:lnTo>
                    <a:lnTo>
                      <a:pt x="90320" y="28752"/>
                    </a:lnTo>
                    <a:lnTo>
                      <a:pt x="90320" y="28752"/>
                    </a:lnTo>
                    <a:lnTo>
                      <a:pt x="91386" y="28114"/>
                    </a:lnTo>
                    <a:lnTo>
                      <a:pt x="92427" y="27814"/>
                    </a:lnTo>
                    <a:lnTo>
                      <a:pt x="92740" y="27854"/>
                    </a:lnTo>
                    <a:lnTo>
                      <a:pt x="93106" y="27753"/>
                    </a:lnTo>
                    <a:lnTo>
                      <a:pt x="93689" y="27846"/>
                    </a:lnTo>
                    <a:lnTo>
                      <a:pt x="94464" y="28506"/>
                    </a:lnTo>
                    <a:lnTo>
                      <a:pt x="94709" y="28339"/>
                    </a:lnTo>
                    <a:lnTo>
                      <a:pt x="95080" y="28603"/>
                    </a:lnTo>
                    <a:lnTo>
                      <a:pt x="95429" y="28754"/>
                    </a:lnTo>
                    <a:lnTo>
                      <a:pt x="95777" y="29002"/>
                    </a:lnTo>
                    <a:lnTo>
                      <a:pt x="95922" y="29573"/>
                    </a:lnTo>
                    <a:lnTo>
                      <a:pt x="96776" y="29150"/>
                    </a:lnTo>
                    <a:lnTo>
                      <a:pt x="97400" y="29275"/>
                    </a:lnTo>
                    <a:lnTo>
                      <a:pt x="98379" y="29349"/>
                    </a:lnTo>
                    <a:lnTo>
                      <a:pt x="98882" y="29361"/>
                    </a:lnTo>
                    <a:lnTo>
                      <a:pt x="99110" y="29480"/>
                    </a:lnTo>
                    <a:lnTo>
                      <a:pt x="99934" y="29536"/>
                    </a:lnTo>
                    <a:lnTo>
                      <a:pt x="100102" y="29743"/>
                    </a:lnTo>
                    <a:lnTo>
                      <a:pt x="100549" y="29798"/>
                    </a:lnTo>
                    <a:lnTo>
                      <a:pt x="101335" y="29807"/>
                    </a:lnTo>
                    <a:lnTo>
                      <a:pt x="101869" y="30256"/>
                    </a:lnTo>
                    <a:lnTo>
                      <a:pt x="103048" y="29898"/>
                    </a:lnTo>
                    <a:lnTo>
                      <a:pt x="103468" y="30484"/>
                    </a:lnTo>
                    <a:lnTo>
                      <a:pt x="104280" y="30613"/>
                    </a:lnTo>
                    <a:lnTo>
                      <a:pt x="105219" y="30910"/>
                    </a:lnTo>
                    <a:lnTo>
                      <a:pt x="105720" y="30863"/>
                    </a:lnTo>
                    <a:lnTo>
                      <a:pt x="105939" y="31155"/>
                    </a:lnTo>
                    <a:lnTo>
                      <a:pt x="106881" y="31109"/>
                    </a:lnTo>
                    <a:lnTo>
                      <a:pt x="107279" y="31230"/>
                    </a:lnTo>
                    <a:lnTo>
                      <a:pt x="108182" y="31776"/>
                    </a:lnTo>
                    <a:lnTo>
                      <a:pt x="109828" y="31523"/>
                    </a:lnTo>
                    <a:lnTo>
                      <a:pt x="110390" y="31483"/>
                    </a:lnTo>
                    <a:lnTo>
                      <a:pt x="110984" y="31782"/>
                    </a:lnTo>
                    <a:lnTo>
                      <a:pt x="111164" y="31791"/>
                    </a:lnTo>
                    <a:lnTo>
                      <a:pt x="111164" y="25560"/>
                    </a:lnTo>
                    <a:lnTo>
                      <a:pt x="51284" y="11850"/>
                    </a:lnTo>
                    <a:cubicBezTo>
                      <a:pt x="50858" y="11752"/>
                      <a:pt x="50144" y="11481"/>
                      <a:pt x="50144" y="1148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chemeClr val="lt1">
                    <a:alpha val="49803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33"/>
              <p:cNvSpPr/>
              <p:nvPr/>
            </p:nvSpPr>
            <p:spPr>
              <a:xfrm>
                <a:off x="1363700" y="657325"/>
                <a:ext cx="2779125" cy="1023850"/>
              </a:xfrm>
              <a:custGeom>
                <a:avLst/>
                <a:gdLst/>
                <a:ahLst/>
                <a:cxnLst/>
                <a:rect l="l" t="t" r="r" b="b"/>
                <a:pathLst>
                  <a:path w="111165" h="40954" extrusionOk="0">
                    <a:moveTo>
                      <a:pt x="0" y="1"/>
                    </a:moveTo>
                    <a:lnTo>
                      <a:pt x="0" y="12677"/>
                    </a:lnTo>
                    <a:lnTo>
                      <a:pt x="298" y="12727"/>
                    </a:lnTo>
                    <a:lnTo>
                      <a:pt x="442" y="12905"/>
                    </a:lnTo>
                    <a:lnTo>
                      <a:pt x="1019" y="13113"/>
                    </a:lnTo>
                    <a:lnTo>
                      <a:pt x="3001" y="14031"/>
                    </a:lnTo>
                    <a:lnTo>
                      <a:pt x="4385" y="13673"/>
                    </a:lnTo>
                    <a:lnTo>
                      <a:pt x="4757" y="13239"/>
                    </a:lnTo>
                    <a:lnTo>
                      <a:pt x="5119" y="13639"/>
                    </a:lnTo>
                    <a:lnTo>
                      <a:pt x="6291" y="14368"/>
                    </a:lnTo>
                    <a:lnTo>
                      <a:pt x="7057" y="14765"/>
                    </a:lnTo>
                    <a:lnTo>
                      <a:pt x="8215" y="15379"/>
                    </a:lnTo>
                    <a:lnTo>
                      <a:pt x="8671" y="15995"/>
                    </a:lnTo>
                    <a:lnTo>
                      <a:pt x="9581" y="16301"/>
                    </a:lnTo>
                    <a:lnTo>
                      <a:pt x="10623" y="16558"/>
                    </a:lnTo>
                    <a:lnTo>
                      <a:pt x="11059" y="16844"/>
                    </a:lnTo>
                    <a:lnTo>
                      <a:pt x="12419" y="16405"/>
                    </a:lnTo>
                    <a:lnTo>
                      <a:pt x="13651" y="17128"/>
                    </a:lnTo>
                    <a:lnTo>
                      <a:pt x="13788" y="17280"/>
                    </a:lnTo>
                    <a:lnTo>
                      <a:pt x="14454" y="17245"/>
                    </a:lnTo>
                    <a:lnTo>
                      <a:pt x="15390" y="17422"/>
                    </a:lnTo>
                    <a:lnTo>
                      <a:pt x="16268" y="17320"/>
                    </a:lnTo>
                    <a:lnTo>
                      <a:pt x="17432" y="17781"/>
                    </a:lnTo>
                    <a:lnTo>
                      <a:pt x="17428" y="18248"/>
                    </a:lnTo>
                    <a:lnTo>
                      <a:pt x="17732" y="18442"/>
                    </a:lnTo>
                    <a:lnTo>
                      <a:pt x="18092" y="18841"/>
                    </a:lnTo>
                    <a:lnTo>
                      <a:pt x="18857" y="18492"/>
                    </a:lnTo>
                    <a:lnTo>
                      <a:pt x="19574" y="18372"/>
                    </a:lnTo>
                    <a:lnTo>
                      <a:pt x="20079" y="19039"/>
                    </a:lnTo>
                    <a:lnTo>
                      <a:pt x="21197" y="19390"/>
                    </a:lnTo>
                    <a:lnTo>
                      <a:pt x="22624" y="19046"/>
                    </a:lnTo>
                    <a:lnTo>
                      <a:pt x="23691" y="19288"/>
                    </a:lnTo>
                    <a:lnTo>
                      <a:pt x="24719" y="19326"/>
                    </a:lnTo>
                    <a:lnTo>
                      <a:pt x="25313" y="19472"/>
                    </a:lnTo>
                    <a:lnTo>
                      <a:pt x="25959" y="19432"/>
                    </a:lnTo>
                    <a:lnTo>
                      <a:pt x="26348" y="19749"/>
                    </a:lnTo>
                    <a:lnTo>
                      <a:pt x="26909" y="19971"/>
                    </a:lnTo>
                    <a:lnTo>
                      <a:pt x="27616" y="20731"/>
                    </a:lnTo>
                    <a:lnTo>
                      <a:pt x="28555" y="20507"/>
                    </a:lnTo>
                    <a:lnTo>
                      <a:pt x="29590" y="20028"/>
                    </a:lnTo>
                    <a:lnTo>
                      <a:pt x="29941" y="20719"/>
                    </a:lnTo>
                    <a:lnTo>
                      <a:pt x="30260" y="20688"/>
                    </a:lnTo>
                    <a:lnTo>
                      <a:pt x="30726" y="21165"/>
                    </a:lnTo>
                    <a:lnTo>
                      <a:pt x="31102" y="20950"/>
                    </a:lnTo>
                    <a:lnTo>
                      <a:pt x="31920" y="21489"/>
                    </a:lnTo>
                    <a:lnTo>
                      <a:pt x="32798" y="21564"/>
                    </a:lnTo>
                    <a:lnTo>
                      <a:pt x="34494" y="21688"/>
                    </a:lnTo>
                    <a:lnTo>
                      <a:pt x="34892" y="22199"/>
                    </a:lnTo>
                    <a:lnTo>
                      <a:pt x="36880" y="22769"/>
                    </a:lnTo>
                    <a:lnTo>
                      <a:pt x="38282" y="22729"/>
                    </a:lnTo>
                    <a:lnTo>
                      <a:pt x="40280" y="22988"/>
                    </a:lnTo>
                    <a:lnTo>
                      <a:pt x="41172" y="22964"/>
                    </a:lnTo>
                    <a:lnTo>
                      <a:pt x="41887" y="22938"/>
                    </a:lnTo>
                    <a:lnTo>
                      <a:pt x="42532" y="23597"/>
                    </a:lnTo>
                    <a:lnTo>
                      <a:pt x="43591" y="23086"/>
                    </a:lnTo>
                    <a:lnTo>
                      <a:pt x="44206" y="23587"/>
                    </a:lnTo>
                    <a:lnTo>
                      <a:pt x="45359" y="23961"/>
                    </a:lnTo>
                    <a:lnTo>
                      <a:pt x="47445" y="23594"/>
                    </a:lnTo>
                    <a:lnTo>
                      <a:pt x="49315" y="24432"/>
                    </a:lnTo>
                    <a:lnTo>
                      <a:pt x="50505" y="23944"/>
                    </a:lnTo>
                    <a:lnTo>
                      <a:pt x="52063" y="24996"/>
                    </a:lnTo>
                    <a:lnTo>
                      <a:pt x="52741" y="25352"/>
                    </a:lnTo>
                    <a:lnTo>
                      <a:pt x="53133" y="25858"/>
                    </a:lnTo>
                    <a:lnTo>
                      <a:pt x="54550" y="25469"/>
                    </a:lnTo>
                    <a:lnTo>
                      <a:pt x="56062" y="25925"/>
                    </a:lnTo>
                    <a:lnTo>
                      <a:pt x="57031" y="26538"/>
                    </a:lnTo>
                    <a:lnTo>
                      <a:pt x="57404" y="26813"/>
                    </a:lnTo>
                    <a:lnTo>
                      <a:pt x="58611" y="26396"/>
                    </a:lnTo>
                    <a:lnTo>
                      <a:pt x="58626" y="26872"/>
                    </a:lnTo>
                    <a:lnTo>
                      <a:pt x="59271" y="26911"/>
                    </a:lnTo>
                    <a:lnTo>
                      <a:pt x="59633" y="26993"/>
                    </a:lnTo>
                    <a:lnTo>
                      <a:pt x="60188" y="27258"/>
                    </a:lnTo>
                    <a:lnTo>
                      <a:pt x="61308" y="27050"/>
                    </a:lnTo>
                    <a:lnTo>
                      <a:pt x="61372" y="27265"/>
                    </a:lnTo>
                    <a:lnTo>
                      <a:pt x="61855" y="27970"/>
                    </a:lnTo>
                    <a:lnTo>
                      <a:pt x="62230" y="28168"/>
                    </a:lnTo>
                    <a:lnTo>
                      <a:pt x="62912" y="28187"/>
                    </a:lnTo>
                    <a:lnTo>
                      <a:pt x="63236" y="28686"/>
                    </a:lnTo>
                    <a:lnTo>
                      <a:pt x="64732" y="28817"/>
                    </a:lnTo>
                    <a:lnTo>
                      <a:pt x="65815" y="28837"/>
                    </a:lnTo>
                    <a:lnTo>
                      <a:pt x="66216" y="29242"/>
                    </a:lnTo>
                    <a:lnTo>
                      <a:pt x="67413" y="29749"/>
                    </a:lnTo>
                    <a:lnTo>
                      <a:pt x="67821" y="29327"/>
                    </a:lnTo>
                    <a:lnTo>
                      <a:pt x="69780" y="29413"/>
                    </a:lnTo>
                    <a:lnTo>
                      <a:pt x="69995" y="29213"/>
                    </a:lnTo>
                    <a:lnTo>
                      <a:pt x="70741" y="29779"/>
                    </a:lnTo>
                    <a:lnTo>
                      <a:pt x="71710" y="29266"/>
                    </a:lnTo>
                    <a:lnTo>
                      <a:pt x="72525" y="30253"/>
                    </a:lnTo>
                    <a:lnTo>
                      <a:pt x="73880" y="30042"/>
                    </a:lnTo>
                    <a:lnTo>
                      <a:pt x="75179" y="30557"/>
                    </a:lnTo>
                    <a:lnTo>
                      <a:pt x="75226" y="31148"/>
                    </a:lnTo>
                    <a:lnTo>
                      <a:pt x="76158" y="30898"/>
                    </a:lnTo>
                    <a:lnTo>
                      <a:pt x="76960" y="31168"/>
                    </a:lnTo>
                    <a:lnTo>
                      <a:pt x="78281" y="31381"/>
                    </a:lnTo>
                    <a:lnTo>
                      <a:pt x="79485" y="31569"/>
                    </a:lnTo>
                    <a:lnTo>
                      <a:pt x="80818" y="31774"/>
                    </a:lnTo>
                    <a:lnTo>
                      <a:pt x="81374" y="32385"/>
                    </a:lnTo>
                    <a:lnTo>
                      <a:pt x="81760" y="32193"/>
                    </a:lnTo>
                    <a:lnTo>
                      <a:pt x="82127" y="32622"/>
                    </a:lnTo>
                    <a:lnTo>
                      <a:pt x="83041" y="32908"/>
                    </a:lnTo>
                    <a:lnTo>
                      <a:pt x="84121" y="32813"/>
                    </a:lnTo>
                    <a:lnTo>
                      <a:pt x="84646" y="33949"/>
                    </a:lnTo>
                    <a:lnTo>
                      <a:pt x="85655" y="34124"/>
                    </a:lnTo>
                    <a:lnTo>
                      <a:pt x="86530" y="33956"/>
                    </a:lnTo>
                    <a:lnTo>
                      <a:pt x="87151" y="34580"/>
                    </a:lnTo>
                    <a:lnTo>
                      <a:pt x="88287" y="34693"/>
                    </a:lnTo>
                    <a:lnTo>
                      <a:pt x="88781" y="35488"/>
                    </a:lnTo>
                    <a:lnTo>
                      <a:pt x="90322" y="35693"/>
                    </a:lnTo>
                    <a:lnTo>
                      <a:pt x="91133" y="35559"/>
                    </a:lnTo>
                    <a:lnTo>
                      <a:pt x="94034" y="36705"/>
                    </a:lnTo>
                    <a:lnTo>
                      <a:pt x="95109" y="36649"/>
                    </a:lnTo>
                    <a:lnTo>
                      <a:pt x="95497" y="37503"/>
                    </a:lnTo>
                    <a:lnTo>
                      <a:pt x="95669" y="37500"/>
                    </a:lnTo>
                    <a:lnTo>
                      <a:pt x="96139" y="37608"/>
                    </a:lnTo>
                    <a:lnTo>
                      <a:pt x="96919" y="37626"/>
                    </a:lnTo>
                    <a:lnTo>
                      <a:pt x="97272" y="37339"/>
                    </a:lnTo>
                    <a:lnTo>
                      <a:pt x="97272" y="37339"/>
                    </a:lnTo>
                    <a:lnTo>
                      <a:pt x="97257" y="37752"/>
                    </a:lnTo>
                    <a:lnTo>
                      <a:pt x="97983" y="38171"/>
                    </a:lnTo>
                    <a:lnTo>
                      <a:pt x="98204" y="37710"/>
                    </a:lnTo>
                    <a:lnTo>
                      <a:pt x="99674" y="38277"/>
                    </a:lnTo>
                    <a:lnTo>
                      <a:pt x="100945" y="37721"/>
                    </a:lnTo>
                    <a:lnTo>
                      <a:pt x="101360" y="38516"/>
                    </a:lnTo>
                    <a:lnTo>
                      <a:pt x="102524" y="38231"/>
                    </a:lnTo>
                    <a:lnTo>
                      <a:pt x="102916" y="38278"/>
                    </a:lnTo>
                    <a:lnTo>
                      <a:pt x="103781" y="38084"/>
                    </a:lnTo>
                    <a:lnTo>
                      <a:pt x="104509" y="39235"/>
                    </a:lnTo>
                    <a:lnTo>
                      <a:pt x="105579" y="39263"/>
                    </a:lnTo>
                    <a:lnTo>
                      <a:pt x="105926" y="39012"/>
                    </a:lnTo>
                    <a:lnTo>
                      <a:pt x="106605" y="39760"/>
                    </a:lnTo>
                    <a:lnTo>
                      <a:pt x="107674" y="40141"/>
                    </a:lnTo>
                    <a:lnTo>
                      <a:pt x="108978" y="40701"/>
                    </a:lnTo>
                    <a:lnTo>
                      <a:pt x="110016" y="40707"/>
                    </a:lnTo>
                    <a:lnTo>
                      <a:pt x="111164" y="40953"/>
                    </a:lnTo>
                    <a:lnTo>
                      <a:pt x="1111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6" name="Google Shape;216;p33"/>
            <p:cNvSpPr/>
            <p:nvPr/>
          </p:nvSpPr>
          <p:spPr>
            <a:xfrm rot="-2982044">
              <a:off x="298929" y="2473704"/>
              <a:ext cx="843201" cy="585718"/>
            </a:xfrm>
            <a:custGeom>
              <a:avLst/>
              <a:gdLst/>
              <a:ahLst/>
              <a:cxnLst/>
              <a:rect l="l" t="t" r="r" b="b"/>
              <a:pathLst>
                <a:path w="33727" h="23428" extrusionOk="0">
                  <a:moveTo>
                    <a:pt x="29182" y="1"/>
                  </a:moveTo>
                  <a:lnTo>
                    <a:pt x="1" y="13856"/>
                  </a:lnTo>
                  <a:lnTo>
                    <a:pt x="4545" y="23427"/>
                  </a:lnTo>
                  <a:lnTo>
                    <a:pt x="33726" y="9572"/>
                  </a:lnTo>
                  <a:lnTo>
                    <a:pt x="29182" y="1"/>
                  </a:lnTo>
                  <a:close/>
                </a:path>
              </a:pathLst>
            </a:custGeom>
            <a:solidFill>
              <a:srgbClr val="3E7362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3"/>
            <p:cNvSpPr/>
            <p:nvPr/>
          </p:nvSpPr>
          <p:spPr>
            <a:xfrm rot="896040">
              <a:off x="-216778" y="3796437"/>
              <a:ext cx="843155" cy="585686"/>
            </a:xfrm>
            <a:custGeom>
              <a:avLst/>
              <a:gdLst/>
              <a:ahLst/>
              <a:cxnLst/>
              <a:rect l="l" t="t" r="r" b="b"/>
              <a:pathLst>
                <a:path w="33727" h="23428" extrusionOk="0">
                  <a:moveTo>
                    <a:pt x="29182" y="1"/>
                  </a:moveTo>
                  <a:lnTo>
                    <a:pt x="1" y="13856"/>
                  </a:lnTo>
                  <a:lnTo>
                    <a:pt x="4545" y="23427"/>
                  </a:lnTo>
                  <a:lnTo>
                    <a:pt x="33726" y="9572"/>
                  </a:lnTo>
                  <a:lnTo>
                    <a:pt x="29182" y="1"/>
                  </a:lnTo>
                  <a:close/>
                </a:path>
              </a:pathLst>
            </a:custGeom>
            <a:solidFill>
              <a:srgbClr val="3E7362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3"/>
            <p:cNvSpPr/>
            <p:nvPr/>
          </p:nvSpPr>
          <p:spPr>
            <a:xfrm rot="1391780">
              <a:off x="129046" y="980826"/>
              <a:ext cx="843211" cy="585725"/>
            </a:xfrm>
            <a:custGeom>
              <a:avLst/>
              <a:gdLst/>
              <a:ahLst/>
              <a:cxnLst/>
              <a:rect l="l" t="t" r="r" b="b"/>
              <a:pathLst>
                <a:path w="33727" h="23428" extrusionOk="0">
                  <a:moveTo>
                    <a:pt x="29182" y="1"/>
                  </a:moveTo>
                  <a:lnTo>
                    <a:pt x="1" y="13856"/>
                  </a:lnTo>
                  <a:lnTo>
                    <a:pt x="4545" y="23427"/>
                  </a:lnTo>
                  <a:lnTo>
                    <a:pt x="33726" y="9572"/>
                  </a:lnTo>
                  <a:lnTo>
                    <a:pt x="29182" y="1"/>
                  </a:lnTo>
                  <a:close/>
                </a:path>
              </a:pathLst>
            </a:custGeom>
            <a:solidFill>
              <a:srgbClr val="3E7362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3"/>
            <p:cNvSpPr/>
            <p:nvPr/>
          </p:nvSpPr>
          <p:spPr>
            <a:xfrm rot="1391780">
              <a:off x="7675271" y="3492851"/>
              <a:ext cx="843211" cy="585725"/>
            </a:xfrm>
            <a:custGeom>
              <a:avLst/>
              <a:gdLst/>
              <a:ahLst/>
              <a:cxnLst/>
              <a:rect l="l" t="t" r="r" b="b"/>
              <a:pathLst>
                <a:path w="33727" h="23428" extrusionOk="0">
                  <a:moveTo>
                    <a:pt x="29182" y="1"/>
                  </a:moveTo>
                  <a:lnTo>
                    <a:pt x="1" y="13856"/>
                  </a:lnTo>
                  <a:lnTo>
                    <a:pt x="4545" y="23427"/>
                  </a:lnTo>
                  <a:lnTo>
                    <a:pt x="33726" y="9572"/>
                  </a:lnTo>
                  <a:lnTo>
                    <a:pt x="29182" y="1"/>
                  </a:lnTo>
                  <a:close/>
                </a:path>
              </a:pathLst>
            </a:custGeom>
            <a:solidFill>
              <a:srgbClr val="3E7362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33"/>
            <p:cNvGrpSpPr/>
            <p:nvPr/>
          </p:nvGrpSpPr>
          <p:grpSpPr>
            <a:xfrm>
              <a:off x="6846050" y="1373225"/>
              <a:ext cx="1208625" cy="1208650"/>
              <a:chOff x="6922250" y="1220825"/>
              <a:chExt cx="1208625" cy="1208650"/>
            </a:xfrm>
          </p:grpSpPr>
          <p:grpSp>
            <p:nvGrpSpPr>
              <p:cNvPr id="221" name="Google Shape;221;p33"/>
              <p:cNvGrpSpPr/>
              <p:nvPr/>
            </p:nvGrpSpPr>
            <p:grpSpPr>
              <a:xfrm>
                <a:off x="6922250" y="1220825"/>
                <a:ext cx="1208625" cy="1208650"/>
                <a:chOff x="2662725" y="2440425"/>
                <a:chExt cx="1208625" cy="1208650"/>
              </a:xfrm>
            </p:grpSpPr>
            <p:sp>
              <p:nvSpPr>
                <p:cNvPr id="222" name="Google Shape;222;p33"/>
                <p:cNvSpPr/>
                <p:nvPr/>
              </p:nvSpPr>
              <p:spPr>
                <a:xfrm>
                  <a:off x="2662725" y="2440425"/>
                  <a:ext cx="1208625" cy="120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45" h="48346" extrusionOk="0">
                      <a:moveTo>
                        <a:pt x="24173" y="1"/>
                      </a:moveTo>
                      <a:cubicBezTo>
                        <a:pt x="17762" y="1"/>
                        <a:pt x="11613" y="2548"/>
                        <a:pt x="7081" y="7082"/>
                      </a:cubicBezTo>
                      <a:cubicBezTo>
                        <a:pt x="2547" y="11614"/>
                        <a:pt x="0" y="17763"/>
                        <a:pt x="0" y="24172"/>
                      </a:cubicBezTo>
                      <a:cubicBezTo>
                        <a:pt x="0" y="30583"/>
                        <a:pt x="2547" y="36732"/>
                        <a:pt x="7081" y="41265"/>
                      </a:cubicBezTo>
                      <a:cubicBezTo>
                        <a:pt x="11613" y="45799"/>
                        <a:pt x="17762" y="48345"/>
                        <a:pt x="24173" y="48345"/>
                      </a:cubicBezTo>
                      <a:cubicBezTo>
                        <a:pt x="30583" y="48345"/>
                        <a:pt x="36731" y="45799"/>
                        <a:pt x="41265" y="41265"/>
                      </a:cubicBezTo>
                      <a:cubicBezTo>
                        <a:pt x="45798" y="36732"/>
                        <a:pt x="48344" y="30583"/>
                        <a:pt x="48344" y="24172"/>
                      </a:cubicBezTo>
                      <a:cubicBezTo>
                        <a:pt x="48344" y="17763"/>
                        <a:pt x="45798" y="11614"/>
                        <a:pt x="41265" y="7082"/>
                      </a:cubicBezTo>
                      <a:cubicBezTo>
                        <a:pt x="36731" y="2548"/>
                        <a:pt x="30583" y="1"/>
                        <a:pt x="241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lt1">
                      <a:alpha val="49803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" name="Google Shape;223;p33"/>
                <p:cNvSpPr/>
                <p:nvPr/>
              </p:nvSpPr>
              <p:spPr>
                <a:xfrm>
                  <a:off x="2740475" y="2518200"/>
                  <a:ext cx="1053225" cy="10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29" h="42129" extrusionOk="0">
                      <a:moveTo>
                        <a:pt x="21064" y="95"/>
                      </a:moveTo>
                      <a:cubicBezTo>
                        <a:pt x="32626" y="95"/>
                        <a:pt x="42034" y="9501"/>
                        <a:pt x="42034" y="21064"/>
                      </a:cubicBezTo>
                      <a:cubicBezTo>
                        <a:pt x="42034" y="32626"/>
                        <a:pt x="32627" y="42032"/>
                        <a:pt x="21064" y="42032"/>
                      </a:cubicBezTo>
                      <a:cubicBezTo>
                        <a:pt x="9501" y="42032"/>
                        <a:pt x="95" y="32626"/>
                        <a:pt x="95" y="21064"/>
                      </a:cubicBezTo>
                      <a:cubicBezTo>
                        <a:pt x="95" y="9501"/>
                        <a:pt x="9501" y="95"/>
                        <a:pt x="21064" y="95"/>
                      </a:cubicBezTo>
                      <a:close/>
                      <a:moveTo>
                        <a:pt x="21064" y="0"/>
                      </a:moveTo>
                      <a:cubicBezTo>
                        <a:pt x="9450" y="0"/>
                        <a:pt x="0" y="9450"/>
                        <a:pt x="0" y="21064"/>
                      </a:cubicBezTo>
                      <a:cubicBezTo>
                        <a:pt x="0" y="32679"/>
                        <a:pt x="9450" y="42128"/>
                        <a:pt x="21064" y="42128"/>
                      </a:cubicBezTo>
                      <a:cubicBezTo>
                        <a:pt x="32679" y="42128"/>
                        <a:pt x="42129" y="32679"/>
                        <a:pt x="42129" y="21064"/>
                      </a:cubicBezTo>
                      <a:cubicBezTo>
                        <a:pt x="42129" y="9450"/>
                        <a:pt x="32679" y="0"/>
                        <a:pt x="2106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" name="Google Shape;224;p33"/>
              <p:cNvGrpSpPr/>
              <p:nvPr/>
            </p:nvGrpSpPr>
            <p:grpSpPr>
              <a:xfrm>
                <a:off x="7295338" y="1593487"/>
                <a:ext cx="462373" cy="463404"/>
                <a:chOff x="4740987" y="2763649"/>
                <a:chExt cx="298401" cy="299067"/>
              </a:xfrm>
            </p:grpSpPr>
            <p:sp>
              <p:nvSpPr>
                <p:cNvPr id="225" name="Google Shape;225;p33"/>
                <p:cNvSpPr/>
                <p:nvPr/>
              </p:nvSpPr>
              <p:spPr>
                <a:xfrm>
                  <a:off x="4740987" y="2781426"/>
                  <a:ext cx="85715" cy="186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5" h="5879" extrusionOk="0">
                      <a:moveTo>
                        <a:pt x="1353" y="623"/>
                      </a:moveTo>
                      <a:lnTo>
                        <a:pt x="1572" y="1061"/>
                      </a:lnTo>
                      <a:cubicBezTo>
                        <a:pt x="1612" y="1138"/>
                        <a:pt x="1607" y="1225"/>
                        <a:pt x="1561" y="1298"/>
                      </a:cubicBezTo>
                      <a:cubicBezTo>
                        <a:pt x="1514" y="1372"/>
                        <a:pt x="1439" y="1415"/>
                        <a:pt x="1353" y="1415"/>
                      </a:cubicBezTo>
                      <a:cubicBezTo>
                        <a:pt x="1266" y="1415"/>
                        <a:pt x="1188" y="1372"/>
                        <a:pt x="1144" y="1298"/>
                      </a:cubicBezTo>
                      <a:cubicBezTo>
                        <a:pt x="1098" y="1225"/>
                        <a:pt x="1095" y="1138"/>
                        <a:pt x="1134" y="1061"/>
                      </a:cubicBezTo>
                      <a:lnTo>
                        <a:pt x="1353" y="623"/>
                      </a:lnTo>
                      <a:close/>
                      <a:moveTo>
                        <a:pt x="2424" y="4387"/>
                      </a:moveTo>
                      <a:lnTo>
                        <a:pt x="2424" y="4665"/>
                      </a:lnTo>
                      <a:lnTo>
                        <a:pt x="279" y="4665"/>
                      </a:lnTo>
                      <a:lnTo>
                        <a:pt x="279" y="4387"/>
                      </a:lnTo>
                      <a:close/>
                      <a:moveTo>
                        <a:pt x="2131" y="4945"/>
                      </a:moveTo>
                      <a:cubicBezTo>
                        <a:pt x="2066" y="5315"/>
                        <a:pt x="1741" y="5598"/>
                        <a:pt x="1350" y="5598"/>
                      </a:cubicBezTo>
                      <a:cubicBezTo>
                        <a:pt x="961" y="5598"/>
                        <a:pt x="636" y="5315"/>
                        <a:pt x="572" y="4945"/>
                      </a:cubicBezTo>
                      <a:close/>
                      <a:moveTo>
                        <a:pt x="1353" y="0"/>
                      </a:moveTo>
                      <a:lnTo>
                        <a:pt x="884" y="937"/>
                      </a:lnTo>
                      <a:cubicBezTo>
                        <a:pt x="803" y="1101"/>
                        <a:pt x="811" y="1291"/>
                        <a:pt x="906" y="1446"/>
                      </a:cubicBezTo>
                      <a:cubicBezTo>
                        <a:pt x="977" y="1559"/>
                        <a:pt x="1088" y="1641"/>
                        <a:pt x="1213" y="1676"/>
                      </a:cubicBezTo>
                      <a:lnTo>
                        <a:pt x="1213" y="1962"/>
                      </a:lnTo>
                      <a:lnTo>
                        <a:pt x="840" y="1962"/>
                      </a:lnTo>
                      <a:lnTo>
                        <a:pt x="840" y="2568"/>
                      </a:lnTo>
                      <a:lnTo>
                        <a:pt x="1120" y="2568"/>
                      </a:lnTo>
                      <a:lnTo>
                        <a:pt x="1120" y="2242"/>
                      </a:lnTo>
                      <a:lnTo>
                        <a:pt x="1586" y="2242"/>
                      </a:lnTo>
                      <a:lnTo>
                        <a:pt x="1586" y="4107"/>
                      </a:lnTo>
                      <a:lnTo>
                        <a:pt x="1120" y="4107"/>
                      </a:lnTo>
                      <a:lnTo>
                        <a:pt x="1120" y="3408"/>
                      </a:lnTo>
                      <a:lnTo>
                        <a:pt x="840" y="3408"/>
                      </a:lnTo>
                      <a:lnTo>
                        <a:pt x="840" y="4107"/>
                      </a:lnTo>
                      <a:lnTo>
                        <a:pt x="1" y="4107"/>
                      </a:lnTo>
                      <a:lnTo>
                        <a:pt x="1" y="4945"/>
                      </a:lnTo>
                      <a:lnTo>
                        <a:pt x="291" y="4945"/>
                      </a:lnTo>
                      <a:cubicBezTo>
                        <a:pt x="359" y="5472"/>
                        <a:pt x="809" y="5879"/>
                        <a:pt x="1353" y="5879"/>
                      </a:cubicBezTo>
                      <a:cubicBezTo>
                        <a:pt x="1896" y="5879"/>
                        <a:pt x="2346" y="5472"/>
                        <a:pt x="2416" y="4945"/>
                      </a:cubicBezTo>
                      <a:lnTo>
                        <a:pt x="2705" y="4945"/>
                      </a:lnTo>
                      <a:lnTo>
                        <a:pt x="2705" y="4107"/>
                      </a:lnTo>
                      <a:lnTo>
                        <a:pt x="1865" y="4107"/>
                      </a:lnTo>
                      <a:lnTo>
                        <a:pt x="1865" y="1962"/>
                      </a:lnTo>
                      <a:lnTo>
                        <a:pt x="1492" y="1962"/>
                      </a:lnTo>
                      <a:lnTo>
                        <a:pt x="1492" y="1676"/>
                      </a:lnTo>
                      <a:cubicBezTo>
                        <a:pt x="1617" y="1641"/>
                        <a:pt x="1727" y="1562"/>
                        <a:pt x="1799" y="1446"/>
                      </a:cubicBezTo>
                      <a:cubicBezTo>
                        <a:pt x="1895" y="1291"/>
                        <a:pt x="1904" y="1099"/>
                        <a:pt x="1821" y="937"/>
                      </a:cubicBezTo>
                      <a:lnTo>
                        <a:pt x="135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226;p33"/>
                <p:cNvSpPr/>
                <p:nvPr/>
              </p:nvSpPr>
              <p:spPr>
                <a:xfrm>
                  <a:off x="4767541" y="2871640"/>
                  <a:ext cx="8904" cy="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" h="281" extrusionOk="0">
                      <a:moveTo>
                        <a:pt x="1" y="0"/>
                      </a:moveTo>
                      <a:lnTo>
                        <a:pt x="1" y="281"/>
                      </a:lnTo>
                      <a:lnTo>
                        <a:pt x="281" y="281"/>
                      </a:lnTo>
                      <a:lnTo>
                        <a:pt x="28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27;p33"/>
                <p:cNvSpPr/>
                <p:nvPr/>
              </p:nvSpPr>
              <p:spPr>
                <a:xfrm>
                  <a:off x="4750017" y="2803164"/>
                  <a:ext cx="11059" cy="10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343" extrusionOk="0">
                      <a:moveTo>
                        <a:pt x="98" y="0"/>
                      </a:moveTo>
                      <a:cubicBezTo>
                        <a:pt x="52" y="95"/>
                        <a:pt x="18" y="192"/>
                        <a:pt x="0" y="294"/>
                      </a:cubicBezTo>
                      <a:lnTo>
                        <a:pt x="275" y="342"/>
                      </a:lnTo>
                      <a:cubicBezTo>
                        <a:pt x="288" y="267"/>
                        <a:pt x="313" y="193"/>
                        <a:pt x="349" y="126"/>
                      </a:cubicBez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" name="Google Shape;228;p33"/>
                <p:cNvSpPr/>
                <p:nvPr/>
              </p:nvSpPr>
              <p:spPr>
                <a:xfrm>
                  <a:off x="4750588" y="2824933"/>
                  <a:ext cx="11598" cy="11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272" y="1"/>
                      </a:moveTo>
                      <a:lnTo>
                        <a:pt x="0" y="73"/>
                      </a:lnTo>
                      <a:cubicBezTo>
                        <a:pt x="28" y="176"/>
                        <a:pt x="71" y="273"/>
                        <a:pt x="127" y="365"/>
                      </a:cubicBezTo>
                      <a:lnTo>
                        <a:pt x="366" y="217"/>
                      </a:lnTo>
                      <a:cubicBezTo>
                        <a:pt x="323" y="153"/>
                        <a:pt x="292" y="79"/>
                        <a:pt x="2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229;p33"/>
                <p:cNvSpPr/>
                <p:nvPr/>
              </p:nvSpPr>
              <p:spPr>
                <a:xfrm>
                  <a:off x="4806580" y="2803164"/>
                  <a:ext cx="11091" cy="11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50" extrusionOk="0">
                      <a:moveTo>
                        <a:pt x="251" y="0"/>
                      </a:moveTo>
                      <a:lnTo>
                        <a:pt x="0" y="126"/>
                      </a:lnTo>
                      <a:cubicBezTo>
                        <a:pt x="34" y="198"/>
                        <a:pt x="61" y="273"/>
                        <a:pt x="74" y="350"/>
                      </a:cubicBezTo>
                      <a:lnTo>
                        <a:pt x="350" y="303"/>
                      </a:lnTo>
                      <a:cubicBezTo>
                        <a:pt x="332" y="199"/>
                        <a:pt x="298" y="96"/>
                        <a:pt x="2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" name="Google Shape;230;p33"/>
                <p:cNvSpPr/>
                <p:nvPr/>
              </p:nvSpPr>
              <p:spPr>
                <a:xfrm>
                  <a:off x="4805439" y="2825218"/>
                  <a:ext cx="11503" cy="11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359" extrusionOk="0">
                      <a:moveTo>
                        <a:pt x="94" y="0"/>
                      </a:moveTo>
                      <a:cubicBezTo>
                        <a:pt x="73" y="74"/>
                        <a:pt x="42" y="145"/>
                        <a:pt x="1" y="211"/>
                      </a:cubicBezTo>
                      <a:lnTo>
                        <a:pt x="238" y="359"/>
                      </a:lnTo>
                      <a:cubicBezTo>
                        <a:pt x="295" y="270"/>
                        <a:pt x="334" y="174"/>
                        <a:pt x="362" y="74"/>
                      </a:cubicBez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31;p33"/>
                <p:cNvSpPr/>
                <p:nvPr/>
              </p:nvSpPr>
              <p:spPr>
                <a:xfrm>
                  <a:off x="4847330" y="2763649"/>
                  <a:ext cx="85715" cy="18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5" h="5880" extrusionOk="0">
                      <a:moveTo>
                        <a:pt x="1353" y="626"/>
                      </a:moveTo>
                      <a:lnTo>
                        <a:pt x="1572" y="1063"/>
                      </a:lnTo>
                      <a:cubicBezTo>
                        <a:pt x="1612" y="1139"/>
                        <a:pt x="1607" y="1226"/>
                        <a:pt x="1561" y="1300"/>
                      </a:cubicBezTo>
                      <a:cubicBezTo>
                        <a:pt x="1514" y="1374"/>
                        <a:pt x="1439" y="1417"/>
                        <a:pt x="1353" y="1417"/>
                      </a:cubicBezTo>
                      <a:cubicBezTo>
                        <a:pt x="1266" y="1417"/>
                        <a:pt x="1191" y="1374"/>
                        <a:pt x="1144" y="1300"/>
                      </a:cubicBezTo>
                      <a:cubicBezTo>
                        <a:pt x="1098" y="1226"/>
                        <a:pt x="1095" y="1139"/>
                        <a:pt x="1134" y="1063"/>
                      </a:cubicBezTo>
                      <a:lnTo>
                        <a:pt x="1353" y="626"/>
                      </a:lnTo>
                      <a:close/>
                      <a:moveTo>
                        <a:pt x="2424" y="4388"/>
                      </a:moveTo>
                      <a:lnTo>
                        <a:pt x="2424" y="4668"/>
                      </a:lnTo>
                      <a:lnTo>
                        <a:pt x="280" y="4668"/>
                      </a:lnTo>
                      <a:lnTo>
                        <a:pt x="280" y="4388"/>
                      </a:lnTo>
                      <a:close/>
                      <a:moveTo>
                        <a:pt x="2132" y="4948"/>
                      </a:moveTo>
                      <a:cubicBezTo>
                        <a:pt x="2066" y="5319"/>
                        <a:pt x="1741" y="5600"/>
                        <a:pt x="1353" y="5600"/>
                      </a:cubicBezTo>
                      <a:cubicBezTo>
                        <a:pt x="964" y="5600"/>
                        <a:pt x="639" y="5319"/>
                        <a:pt x="573" y="4948"/>
                      </a:cubicBezTo>
                      <a:close/>
                      <a:moveTo>
                        <a:pt x="1353" y="1"/>
                      </a:moveTo>
                      <a:lnTo>
                        <a:pt x="884" y="937"/>
                      </a:lnTo>
                      <a:cubicBezTo>
                        <a:pt x="803" y="1101"/>
                        <a:pt x="811" y="1291"/>
                        <a:pt x="906" y="1446"/>
                      </a:cubicBezTo>
                      <a:cubicBezTo>
                        <a:pt x="977" y="1560"/>
                        <a:pt x="1088" y="1641"/>
                        <a:pt x="1213" y="1676"/>
                      </a:cubicBezTo>
                      <a:lnTo>
                        <a:pt x="1213" y="1963"/>
                      </a:lnTo>
                      <a:lnTo>
                        <a:pt x="840" y="1963"/>
                      </a:lnTo>
                      <a:lnTo>
                        <a:pt x="840" y="2569"/>
                      </a:lnTo>
                      <a:lnTo>
                        <a:pt x="1120" y="2569"/>
                      </a:lnTo>
                      <a:lnTo>
                        <a:pt x="1120" y="2243"/>
                      </a:lnTo>
                      <a:lnTo>
                        <a:pt x="1587" y="2243"/>
                      </a:lnTo>
                      <a:lnTo>
                        <a:pt x="1587" y="4106"/>
                      </a:lnTo>
                      <a:lnTo>
                        <a:pt x="1120" y="4106"/>
                      </a:lnTo>
                      <a:lnTo>
                        <a:pt x="1120" y="3408"/>
                      </a:lnTo>
                      <a:lnTo>
                        <a:pt x="840" y="3408"/>
                      </a:lnTo>
                      <a:lnTo>
                        <a:pt x="840" y="4106"/>
                      </a:lnTo>
                      <a:lnTo>
                        <a:pt x="1" y="4106"/>
                      </a:lnTo>
                      <a:lnTo>
                        <a:pt x="1" y="4945"/>
                      </a:lnTo>
                      <a:lnTo>
                        <a:pt x="291" y="4945"/>
                      </a:lnTo>
                      <a:cubicBezTo>
                        <a:pt x="359" y="5471"/>
                        <a:pt x="809" y="5879"/>
                        <a:pt x="1353" y="5879"/>
                      </a:cubicBezTo>
                      <a:cubicBezTo>
                        <a:pt x="1896" y="5879"/>
                        <a:pt x="2346" y="5471"/>
                        <a:pt x="2416" y="4945"/>
                      </a:cubicBezTo>
                      <a:lnTo>
                        <a:pt x="2705" y="4945"/>
                      </a:lnTo>
                      <a:lnTo>
                        <a:pt x="2705" y="4106"/>
                      </a:lnTo>
                      <a:lnTo>
                        <a:pt x="1865" y="4106"/>
                      </a:lnTo>
                      <a:lnTo>
                        <a:pt x="1865" y="1963"/>
                      </a:lnTo>
                      <a:lnTo>
                        <a:pt x="1492" y="1963"/>
                      </a:lnTo>
                      <a:lnTo>
                        <a:pt x="1492" y="1676"/>
                      </a:lnTo>
                      <a:cubicBezTo>
                        <a:pt x="1618" y="1641"/>
                        <a:pt x="1727" y="1561"/>
                        <a:pt x="1799" y="1446"/>
                      </a:cubicBezTo>
                      <a:cubicBezTo>
                        <a:pt x="1895" y="1291"/>
                        <a:pt x="1904" y="1100"/>
                        <a:pt x="1821" y="937"/>
                      </a:cubicBezTo>
                      <a:lnTo>
                        <a:pt x="135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" name="Google Shape;232;p33"/>
                <p:cNvSpPr/>
                <p:nvPr/>
              </p:nvSpPr>
              <p:spPr>
                <a:xfrm>
                  <a:off x="4873947" y="2853927"/>
                  <a:ext cx="8904" cy="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" h="281" extrusionOk="0">
                      <a:moveTo>
                        <a:pt x="0" y="0"/>
                      </a:moveTo>
                      <a:lnTo>
                        <a:pt x="0" y="280"/>
                      </a:lnTo>
                      <a:lnTo>
                        <a:pt x="280" y="280"/>
                      </a:lnTo>
                      <a:lnTo>
                        <a:pt x="2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" name="Google Shape;233;p33"/>
                <p:cNvSpPr/>
                <p:nvPr/>
              </p:nvSpPr>
              <p:spPr>
                <a:xfrm>
                  <a:off x="4856361" y="2785450"/>
                  <a:ext cx="11059" cy="10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343" extrusionOk="0">
                      <a:moveTo>
                        <a:pt x="98" y="0"/>
                      </a:moveTo>
                      <a:cubicBezTo>
                        <a:pt x="52" y="94"/>
                        <a:pt x="18" y="192"/>
                        <a:pt x="0" y="294"/>
                      </a:cubicBezTo>
                      <a:lnTo>
                        <a:pt x="275" y="342"/>
                      </a:lnTo>
                      <a:cubicBezTo>
                        <a:pt x="288" y="267"/>
                        <a:pt x="313" y="193"/>
                        <a:pt x="349" y="125"/>
                      </a:cubicBez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" name="Google Shape;234;p33"/>
                <p:cNvSpPr/>
                <p:nvPr/>
              </p:nvSpPr>
              <p:spPr>
                <a:xfrm>
                  <a:off x="4856931" y="2807220"/>
                  <a:ext cx="11598" cy="11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7" extrusionOk="0">
                      <a:moveTo>
                        <a:pt x="272" y="0"/>
                      </a:moveTo>
                      <a:lnTo>
                        <a:pt x="0" y="73"/>
                      </a:lnTo>
                      <a:cubicBezTo>
                        <a:pt x="28" y="176"/>
                        <a:pt x="71" y="273"/>
                        <a:pt x="127" y="366"/>
                      </a:cubicBezTo>
                      <a:lnTo>
                        <a:pt x="366" y="219"/>
                      </a:lnTo>
                      <a:cubicBezTo>
                        <a:pt x="323" y="149"/>
                        <a:pt x="292" y="79"/>
                        <a:pt x="2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Google Shape;235;p33"/>
                <p:cNvSpPr/>
                <p:nvPr/>
              </p:nvSpPr>
              <p:spPr>
                <a:xfrm>
                  <a:off x="4911846" y="2807442"/>
                  <a:ext cx="11471" cy="11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" h="360" extrusionOk="0">
                      <a:moveTo>
                        <a:pt x="93" y="1"/>
                      </a:moveTo>
                      <a:cubicBezTo>
                        <a:pt x="73" y="75"/>
                        <a:pt x="42" y="145"/>
                        <a:pt x="0" y="212"/>
                      </a:cubicBezTo>
                      <a:lnTo>
                        <a:pt x="239" y="359"/>
                      </a:lnTo>
                      <a:cubicBezTo>
                        <a:pt x="294" y="271"/>
                        <a:pt x="335" y="175"/>
                        <a:pt x="362" y="75"/>
                      </a:cubicBez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33"/>
                <p:cNvSpPr/>
                <p:nvPr/>
              </p:nvSpPr>
              <p:spPr>
                <a:xfrm>
                  <a:off x="4912923" y="2785450"/>
                  <a:ext cx="11091" cy="11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52" extrusionOk="0">
                      <a:moveTo>
                        <a:pt x="251" y="0"/>
                      </a:moveTo>
                      <a:lnTo>
                        <a:pt x="0" y="125"/>
                      </a:lnTo>
                      <a:cubicBezTo>
                        <a:pt x="34" y="198"/>
                        <a:pt x="61" y="273"/>
                        <a:pt x="74" y="351"/>
                      </a:cubicBezTo>
                      <a:lnTo>
                        <a:pt x="350" y="302"/>
                      </a:lnTo>
                      <a:cubicBezTo>
                        <a:pt x="334" y="198"/>
                        <a:pt x="301" y="96"/>
                        <a:pt x="2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237;p33"/>
                <p:cNvSpPr/>
                <p:nvPr/>
              </p:nvSpPr>
              <p:spPr>
                <a:xfrm>
                  <a:off x="4953673" y="2781363"/>
                  <a:ext cx="85715" cy="18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5" h="5880" extrusionOk="0">
                      <a:moveTo>
                        <a:pt x="1355" y="625"/>
                      </a:moveTo>
                      <a:lnTo>
                        <a:pt x="1573" y="1063"/>
                      </a:lnTo>
                      <a:cubicBezTo>
                        <a:pt x="1613" y="1140"/>
                        <a:pt x="1609" y="1227"/>
                        <a:pt x="1563" y="1300"/>
                      </a:cubicBezTo>
                      <a:cubicBezTo>
                        <a:pt x="1517" y="1374"/>
                        <a:pt x="1441" y="1417"/>
                        <a:pt x="1355" y="1417"/>
                      </a:cubicBezTo>
                      <a:cubicBezTo>
                        <a:pt x="1266" y="1417"/>
                        <a:pt x="1191" y="1374"/>
                        <a:pt x="1145" y="1300"/>
                      </a:cubicBezTo>
                      <a:cubicBezTo>
                        <a:pt x="1100" y="1227"/>
                        <a:pt x="1097" y="1140"/>
                        <a:pt x="1135" y="1063"/>
                      </a:cubicBezTo>
                      <a:lnTo>
                        <a:pt x="1355" y="625"/>
                      </a:lnTo>
                      <a:close/>
                      <a:moveTo>
                        <a:pt x="2426" y="4389"/>
                      </a:moveTo>
                      <a:lnTo>
                        <a:pt x="2426" y="4670"/>
                      </a:lnTo>
                      <a:lnTo>
                        <a:pt x="281" y="4670"/>
                      </a:lnTo>
                      <a:lnTo>
                        <a:pt x="281" y="4389"/>
                      </a:lnTo>
                      <a:close/>
                      <a:moveTo>
                        <a:pt x="2132" y="4947"/>
                      </a:moveTo>
                      <a:cubicBezTo>
                        <a:pt x="2066" y="5317"/>
                        <a:pt x="1741" y="5600"/>
                        <a:pt x="1353" y="5600"/>
                      </a:cubicBezTo>
                      <a:cubicBezTo>
                        <a:pt x="964" y="5600"/>
                        <a:pt x="639" y="5317"/>
                        <a:pt x="573" y="4947"/>
                      </a:cubicBezTo>
                      <a:close/>
                      <a:moveTo>
                        <a:pt x="1353" y="1"/>
                      </a:moveTo>
                      <a:lnTo>
                        <a:pt x="884" y="937"/>
                      </a:lnTo>
                      <a:cubicBezTo>
                        <a:pt x="803" y="1101"/>
                        <a:pt x="811" y="1291"/>
                        <a:pt x="907" y="1446"/>
                      </a:cubicBezTo>
                      <a:cubicBezTo>
                        <a:pt x="977" y="1560"/>
                        <a:pt x="1088" y="1641"/>
                        <a:pt x="1213" y="1676"/>
                      </a:cubicBezTo>
                      <a:lnTo>
                        <a:pt x="1213" y="1963"/>
                      </a:lnTo>
                      <a:lnTo>
                        <a:pt x="840" y="1963"/>
                      </a:lnTo>
                      <a:lnTo>
                        <a:pt x="840" y="2569"/>
                      </a:lnTo>
                      <a:lnTo>
                        <a:pt x="1120" y="2569"/>
                      </a:lnTo>
                      <a:lnTo>
                        <a:pt x="1120" y="2243"/>
                      </a:lnTo>
                      <a:lnTo>
                        <a:pt x="1587" y="2243"/>
                      </a:lnTo>
                      <a:lnTo>
                        <a:pt x="1587" y="4106"/>
                      </a:lnTo>
                      <a:lnTo>
                        <a:pt x="1120" y="4106"/>
                      </a:lnTo>
                      <a:lnTo>
                        <a:pt x="1120" y="3408"/>
                      </a:lnTo>
                      <a:lnTo>
                        <a:pt x="840" y="3408"/>
                      </a:lnTo>
                      <a:lnTo>
                        <a:pt x="840" y="4106"/>
                      </a:lnTo>
                      <a:lnTo>
                        <a:pt x="1" y="4106"/>
                      </a:lnTo>
                      <a:lnTo>
                        <a:pt x="1" y="4945"/>
                      </a:lnTo>
                      <a:lnTo>
                        <a:pt x="291" y="4945"/>
                      </a:lnTo>
                      <a:cubicBezTo>
                        <a:pt x="359" y="5471"/>
                        <a:pt x="809" y="5879"/>
                        <a:pt x="1353" y="5879"/>
                      </a:cubicBezTo>
                      <a:cubicBezTo>
                        <a:pt x="1896" y="5879"/>
                        <a:pt x="2346" y="5471"/>
                        <a:pt x="2416" y="4945"/>
                      </a:cubicBezTo>
                      <a:lnTo>
                        <a:pt x="2705" y="4945"/>
                      </a:lnTo>
                      <a:lnTo>
                        <a:pt x="2705" y="4106"/>
                      </a:lnTo>
                      <a:lnTo>
                        <a:pt x="1865" y="4106"/>
                      </a:lnTo>
                      <a:lnTo>
                        <a:pt x="1865" y="1964"/>
                      </a:lnTo>
                      <a:lnTo>
                        <a:pt x="1492" y="1964"/>
                      </a:lnTo>
                      <a:lnTo>
                        <a:pt x="1492" y="1678"/>
                      </a:lnTo>
                      <a:cubicBezTo>
                        <a:pt x="1618" y="1643"/>
                        <a:pt x="1727" y="1564"/>
                        <a:pt x="1799" y="1448"/>
                      </a:cubicBezTo>
                      <a:cubicBezTo>
                        <a:pt x="1895" y="1293"/>
                        <a:pt x="1904" y="1101"/>
                        <a:pt x="1821" y="939"/>
                      </a:cubicBezTo>
                      <a:lnTo>
                        <a:pt x="135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Google Shape;238;p33"/>
                <p:cNvSpPr/>
                <p:nvPr/>
              </p:nvSpPr>
              <p:spPr>
                <a:xfrm>
                  <a:off x="4980291" y="2871640"/>
                  <a:ext cx="8904" cy="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" h="281" extrusionOk="0">
                      <a:moveTo>
                        <a:pt x="0" y="0"/>
                      </a:moveTo>
                      <a:lnTo>
                        <a:pt x="0" y="281"/>
                      </a:lnTo>
                      <a:lnTo>
                        <a:pt x="280" y="281"/>
                      </a:lnTo>
                      <a:lnTo>
                        <a:pt x="2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33"/>
                <p:cNvSpPr/>
                <p:nvPr/>
              </p:nvSpPr>
              <p:spPr>
                <a:xfrm>
                  <a:off x="4962736" y="2803164"/>
                  <a:ext cx="11091" cy="10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43" extrusionOk="0">
                      <a:moveTo>
                        <a:pt x="98" y="0"/>
                      </a:moveTo>
                      <a:cubicBezTo>
                        <a:pt x="53" y="95"/>
                        <a:pt x="20" y="192"/>
                        <a:pt x="1" y="294"/>
                      </a:cubicBezTo>
                      <a:lnTo>
                        <a:pt x="275" y="342"/>
                      </a:lnTo>
                      <a:cubicBezTo>
                        <a:pt x="289" y="267"/>
                        <a:pt x="315" y="193"/>
                        <a:pt x="349" y="126"/>
                      </a:cubicBez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0;p33"/>
                <p:cNvSpPr/>
                <p:nvPr/>
              </p:nvSpPr>
              <p:spPr>
                <a:xfrm>
                  <a:off x="4963274" y="2824933"/>
                  <a:ext cx="11598" cy="11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272" y="1"/>
                      </a:moveTo>
                      <a:lnTo>
                        <a:pt x="0" y="73"/>
                      </a:lnTo>
                      <a:cubicBezTo>
                        <a:pt x="28" y="176"/>
                        <a:pt x="71" y="273"/>
                        <a:pt x="127" y="365"/>
                      </a:cubicBezTo>
                      <a:lnTo>
                        <a:pt x="366" y="217"/>
                      </a:lnTo>
                      <a:cubicBezTo>
                        <a:pt x="325" y="153"/>
                        <a:pt x="292" y="79"/>
                        <a:pt x="2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" name="Google Shape;241;p33"/>
                <p:cNvSpPr/>
                <p:nvPr/>
              </p:nvSpPr>
              <p:spPr>
                <a:xfrm>
                  <a:off x="5019298" y="2803164"/>
                  <a:ext cx="11154" cy="11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350" extrusionOk="0">
                      <a:moveTo>
                        <a:pt x="252" y="0"/>
                      </a:moveTo>
                      <a:lnTo>
                        <a:pt x="1" y="126"/>
                      </a:lnTo>
                      <a:cubicBezTo>
                        <a:pt x="36" y="198"/>
                        <a:pt x="61" y="273"/>
                        <a:pt x="75" y="350"/>
                      </a:cubicBezTo>
                      <a:lnTo>
                        <a:pt x="352" y="303"/>
                      </a:lnTo>
                      <a:cubicBezTo>
                        <a:pt x="333" y="199"/>
                        <a:pt x="300" y="96"/>
                        <a:pt x="2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Google Shape;242;p33"/>
                <p:cNvSpPr/>
                <p:nvPr/>
              </p:nvSpPr>
              <p:spPr>
                <a:xfrm>
                  <a:off x="5018189" y="2825218"/>
                  <a:ext cx="11471" cy="11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" h="359" extrusionOk="0">
                      <a:moveTo>
                        <a:pt x="93" y="0"/>
                      </a:moveTo>
                      <a:cubicBezTo>
                        <a:pt x="73" y="74"/>
                        <a:pt x="42" y="145"/>
                        <a:pt x="0" y="211"/>
                      </a:cubicBezTo>
                      <a:lnTo>
                        <a:pt x="239" y="359"/>
                      </a:lnTo>
                      <a:cubicBezTo>
                        <a:pt x="294" y="270"/>
                        <a:pt x="335" y="174"/>
                        <a:pt x="362" y="74"/>
                      </a:cubicBez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" name="Google Shape;243;p33"/>
                <p:cNvSpPr/>
                <p:nvPr/>
              </p:nvSpPr>
              <p:spPr>
                <a:xfrm>
                  <a:off x="4788201" y="2959478"/>
                  <a:ext cx="97597" cy="67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2143" extrusionOk="0">
                      <a:moveTo>
                        <a:pt x="2799" y="0"/>
                      </a:moveTo>
                      <a:lnTo>
                        <a:pt x="2799" y="370"/>
                      </a:lnTo>
                      <a:lnTo>
                        <a:pt x="2100" y="370"/>
                      </a:lnTo>
                      <a:cubicBezTo>
                        <a:pt x="1560" y="370"/>
                        <a:pt x="1120" y="809"/>
                        <a:pt x="1120" y="1350"/>
                      </a:cubicBezTo>
                      <a:lnTo>
                        <a:pt x="1120" y="1431"/>
                      </a:lnTo>
                      <a:cubicBezTo>
                        <a:pt x="1120" y="1663"/>
                        <a:pt x="937" y="1854"/>
                        <a:pt x="713" y="1862"/>
                      </a:cubicBezTo>
                      <a:cubicBezTo>
                        <a:pt x="709" y="1862"/>
                        <a:pt x="705" y="1862"/>
                        <a:pt x="702" y="1862"/>
                      </a:cubicBezTo>
                      <a:cubicBezTo>
                        <a:pt x="591" y="1862"/>
                        <a:pt x="488" y="1821"/>
                        <a:pt x="409" y="1744"/>
                      </a:cubicBezTo>
                      <a:cubicBezTo>
                        <a:pt x="328" y="1664"/>
                        <a:pt x="281" y="1558"/>
                        <a:pt x="281" y="1443"/>
                      </a:cubicBezTo>
                      <a:lnTo>
                        <a:pt x="281" y="558"/>
                      </a:lnTo>
                      <a:lnTo>
                        <a:pt x="1" y="558"/>
                      </a:lnTo>
                      <a:lnTo>
                        <a:pt x="1" y="1443"/>
                      </a:lnTo>
                      <a:cubicBezTo>
                        <a:pt x="1" y="1633"/>
                        <a:pt x="77" y="1812"/>
                        <a:pt x="213" y="1944"/>
                      </a:cubicBezTo>
                      <a:cubicBezTo>
                        <a:pt x="344" y="2074"/>
                        <a:pt x="517" y="2142"/>
                        <a:pt x="700" y="2142"/>
                      </a:cubicBezTo>
                      <a:lnTo>
                        <a:pt x="720" y="2142"/>
                      </a:lnTo>
                      <a:cubicBezTo>
                        <a:pt x="1094" y="2130"/>
                        <a:pt x="1401" y="1813"/>
                        <a:pt x="1401" y="1433"/>
                      </a:cubicBezTo>
                      <a:lnTo>
                        <a:pt x="1401" y="1351"/>
                      </a:lnTo>
                      <a:cubicBezTo>
                        <a:pt x="1401" y="966"/>
                        <a:pt x="1715" y="652"/>
                        <a:pt x="2100" y="652"/>
                      </a:cubicBezTo>
                      <a:lnTo>
                        <a:pt x="3079" y="652"/>
                      </a:lnTo>
                      <a:lnTo>
                        <a:pt x="307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" name="Google Shape;244;p33"/>
                <p:cNvSpPr/>
                <p:nvPr/>
              </p:nvSpPr>
              <p:spPr>
                <a:xfrm>
                  <a:off x="4894608" y="2959383"/>
                  <a:ext cx="97566" cy="68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9" h="2146" extrusionOk="0">
                      <a:moveTo>
                        <a:pt x="0" y="0"/>
                      </a:moveTo>
                      <a:lnTo>
                        <a:pt x="0" y="654"/>
                      </a:lnTo>
                      <a:lnTo>
                        <a:pt x="980" y="654"/>
                      </a:lnTo>
                      <a:cubicBezTo>
                        <a:pt x="1365" y="654"/>
                        <a:pt x="1679" y="966"/>
                        <a:pt x="1679" y="1351"/>
                      </a:cubicBezTo>
                      <a:lnTo>
                        <a:pt x="1679" y="1446"/>
                      </a:lnTo>
                      <a:cubicBezTo>
                        <a:pt x="1679" y="1636"/>
                        <a:pt x="1754" y="1815"/>
                        <a:pt x="1891" y="1947"/>
                      </a:cubicBezTo>
                      <a:cubicBezTo>
                        <a:pt x="2021" y="2077"/>
                        <a:pt x="2195" y="2145"/>
                        <a:pt x="2378" y="2145"/>
                      </a:cubicBezTo>
                      <a:lnTo>
                        <a:pt x="2397" y="2145"/>
                      </a:lnTo>
                      <a:cubicBezTo>
                        <a:pt x="2772" y="2133"/>
                        <a:pt x="3079" y="1816"/>
                        <a:pt x="3079" y="1436"/>
                      </a:cubicBezTo>
                      <a:lnTo>
                        <a:pt x="3079" y="559"/>
                      </a:lnTo>
                      <a:lnTo>
                        <a:pt x="2799" y="559"/>
                      </a:lnTo>
                      <a:lnTo>
                        <a:pt x="2799" y="1434"/>
                      </a:lnTo>
                      <a:cubicBezTo>
                        <a:pt x="2799" y="1666"/>
                        <a:pt x="2616" y="1857"/>
                        <a:pt x="2390" y="1865"/>
                      </a:cubicBezTo>
                      <a:cubicBezTo>
                        <a:pt x="2386" y="1865"/>
                        <a:pt x="2382" y="1865"/>
                        <a:pt x="2379" y="1865"/>
                      </a:cubicBezTo>
                      <a:cubicBezTo>
                        <a:pt x="2269" y="1865"/>
                        <a:pt x="2164" y="1824"/>
                        <a:pt x="2086" y="1747"/>
                      </a:cubicBezTo>
                      <a:cubicBezTo>
                        <a:pt x="2005" y="1667"/>
                        <a:pt x="1959" y="1561"/>
                        <a:pt x="1959" y="1446"/>
                      </a:cubicBezTo>
                      <a:lnTo>
                        <a:pt x="1959" y="1351"/>
                      </a:lnTo>
                      <a:cubicBezTo>
                        <a:pt x="1959" y="812"/>
                        <a:pt x="1521" y="373"/>
                        <a:pt x="980" y="373"/>
                      </a:cubicBezTo>
                      <a:lnTo>
                        <a:pt x="280" y="373"/>
                      </a:lnTo>
                      <a:lnTo>
                        <a:pt x="2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" name="Google Shape;245;p33"/>
                <p:cNvSpPr/>
                <p:nvPr/>
              </p:nvSpPr>
              <p:spPr>
                <a:xfrm>
                  <a:off x="4770456" y="2977033"/>
                  <a:ext cx="239494" cy="85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8" h="2704" extrusionOk="0">
                      <a:moveTo>
                        <a:pt x="4477" y="1216"/>
                      </a:moveTo>
                      <a:lnTo>
                        <a:pt x="4477" y="2427"/>
                      </a:lnTo>
                      <a:lnTo>
                        <a:pt x="3080" y="2427"/>
                      </a:lnTo>
                      <a:lnTo>
                        <a:pt x="3080" y="1216"/>
                      </a:lnTo>
                      <a:lnTo>
                        <a:pt x="3360" y="1216"/>
                      </a:lnTo>
                      <a:lnTo>
                        <a:pt x="3360" y="1616"/>
                      </a:lnTo>
                      <a:cubicBezTo>
                        <a:pt x="3360" y="1846"/>
                        <a:pt x="3548" y="2037"/>
                        <a:pt x="3781" y="2037"/>
                      </a:cubicBezTo>
                      <a:cubicBezTo>
                        <a:pt x="4013" y="2037"/>
                        <a:pt x="4201" y="1848"/>
                        <a:pt x="4201" y="1616"/>
                      </a:cubicBezTo>
                      <a:lnTo>
                        <a:pt x="4201" y="1216"/>
                      </a:lnTo>
                      <a:close/>
                      <a:moveTo>
                        <a:pt x="0" y="1"/>
                      </a:moveTo>
                      <a:lnTo>
                        <a:pt x="0" y="886"/>
                      </a:lnTo>
                      <a:cubicBezTo>
                        <a:pt x="0" y="1579"/>
                        <a:pt x="565" y="2146"/>
                        <a:pt x="1260" y="2146"/>
                      </a:cubicBezTo>
                      <a:cubicBezTo>
                        <a:pt x="1595" y="2146"/>
                        <a:pt x="1912" y="2014"/>
                        <a:pt x="2151" y="1777"/>
                      </a:cubicBezTo>
                      <a:cubicBezTo>
                        <a:pt x="2388" y="1538"/>
                        <a:pt x="2520" y="1224"/>
                        <a:pt x="2520" y="886"/>
                      </a:cubicBezTo>
                      <a:lnTo>
                        <a:pt x="2520" y="791"/>
                      </a:lnTo>
                      <a:cubicBezTo>
                        <a:pt x="2520" y="715"/>
                        <a:pt x="2582" y="651"/>
                        <a:pt x="2660" y="651"/>
                      </a:cubicBezTo>
                      <a:lnTo>
                        <a:pt x="3358" y="651"/>
                      </a:lnTo>
                      <a:lnTo>
                        <a:pt x="3358" y="932"/>
                      </a:lnTo>
                      <a:lnTo>
                        <a:pt x="2800" y="932"/>
                      </a:lnTo>
                      <a:lnTo>
                        <a:pt x="2800" y="2703"/>
                      </a:lnTo>
                      <a:lnTo>
                        <a:pt x="4757" y="2703"/>
                      </a:lnTo>
                      <a:lnTo>
                        <a:pt x="4757" y="932"/>
                      </a:lnTo>
                      <a:lnTo>
                        <a:pt x="4198" y="932"/>
                      </a:lnTo>
                      <a:lnTo>
                        <a:pt x="4198" y="651"/>
                      </a:lnTo>
                      <a:lnTo>
                        <a:pt x="4898" y="651"/>
                      </a:lnTo>
                      <a:cubicBezTo>
                        <a:pt x="4976" y="651"/>
                        <a:pt x="5038" y="713"/>
                        <a:pt x="5038" y="791"/>
                      </a:cubicBezTo>
                      <a:lnTo>
                        <a:pt x="5038" y="886"/>
                      </a:lnTo>
                      <a:cubicBezTo>
                        <a:pt x="5038" y="1579"/>
                        <a:pt x="5603" y="2146"/>
                        <a:pt x="6298" y="2146"/>
                      </a:cubicBezTo>
                      <a:cubicBezTo>
                        <a:pt x="6991" y="2146"/>
                        <a:pt x="7557" y="1581"/>
                        <a:pt x="7557" y="886"/>
                      </a:cubicBezTo>
                      <a:lnTo>
                        <a:pt x="7557" y="1"/>
                      </a:lnTo>
                      <a:lnTo>
                        <a:pt x="7276" y="1"/>
                      </a:lnTo>
                      <a:lnTo>
                        <a:pt x="7276" y="2"/>
                      </a:lnTo>
                      <a:lnTo>
                        <a:pt x="7276" y="887"/>
                      </a:lnTo>
                      <a:cubicBezTo>
                        <a:pt x="7276" y="1427"/>
                        <a:pt x="6836" y="1867"/>
                        <a:pt x="6296" y="1867"/>
                      </a:cubicBezTo>
                      <a:cubicBezTo>
                        <a:pt x="5756" y="1867"/>
                        <a:pt x="5317" y="1427"/>
                        <a:pt x="5317" y="887"/>
                      </a:cubicBezTo>
                      <a:lnTo>
                        <a:pt x="5317" y="793"/>
                      </a:lnTo>
                      <a:cubicBezTo>
                        <a:pt x="5317" y="563"/>
                        <a:pt x="5128" y="373"/>
                        <a:pt x="4896" y="373"/>
                      </a:cubicBezTo>
                      <a:lnTo>
                        <a:pt x="3917" y="373"/>
                      </a:lnTo>
                      <a:lnTo>
                        <a:pt x="3917" y="1615"/>
                      </a:lnTo>
                      <a:cubicBezTo>
                        <a:pt x="3917" y="1691"/>
                        <a:pt x="3855" y="1755"/>
                        <a:pt x="3776" y="1755"/>
                      </a:cubicBezTo>
                      <a:cubicBezTo>
                        <a:pt x="3700" y="1755"/>
                        <a:pt x="3636" y="1691"/>
                        <a:pt x="3636" y="1615"/>
                      </a:cubicBezTo>
                      <a:lnTo>
                        <a:pt x="3636" y="373"/>
                      </a:lnTo>
                      <a:lnTo>
                        <a:pt x="2657" y="373"/>
                      </a:lnTo>
                      <a:cubicBezTo>
                        <a:pt x="2427" y="373"/>
                        <a:pt x="2238" y="561"/>
                        <a:pt x="2238" y="793"/>
                      </a:cubicBezTo>
                      <a:lnTo>
                        <a:pt x="2238" y="887"/>
                      </a:lnTo>
                      <a:cubicBezTo>
                        <a:pt x="2238" y="1150"/>
                        <a:pt x="2136" y="1395"/>
                        <a:pt x="1952" y="1579"/>
                      </a:cubicBezTo>
                      <a:cubicBezTo>
                        <a:pt x="1767" y="1764"/>
                        <a:pt x="1519" y="1865"/>
                        <a:pt x="1260" y="1865"/>
                      </a:cubicBezTo>
                      <a:cubicBezTo>
                        <a:pt x="720" y="1865"/>
                        <a:pt x="280" y="1426"/>
                        <a:pt x="280" y="886"/>
                      </a:cubicBezTo>
                      <a:lnTo>
                        <a:pt x="28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46" name="Google Shape;246;p33"/>
            <p:cNvSpPr/>
            <p:nvPr/>
          </p:nvSpPr>
          <p:spPr>
            <a:xfrm rot="484597">
              <a:off x="7675282" y="435488"/>
              <a:ext cx="843191" cy="585711"/>
            </a:xfrm>
            <a:custGeom>
              <a:avLst/>
              <a:gdLst/>
              <a:ahLst/>
              <a:cxnLst/>
              <a:rect l="l" t="t" r="r" b="b"/>
              <a:pathLst>
                <a:path w="33727" h="23428" extrusionOk="0">
                  <a:moveTo>
                    <a:pt x="29182" y="1"/>
                  </a:moveTo>
                  <a:lnTo>
                    <a:pt x="1" y="13856"/>
                  </a:lnTo>
                  <a:lnTo>
                    <a:pt x="4545" y="23427"/>
                  </a:lnTo>
                  <a:lnTo>
                    <a:pt x="33726" y="9572"/>
                  </a:lnTo>
                  <a:lnTo>
                    <a:pt x="29182" y="1"/>
                  </a:lnTo>
                  <a:close/>
                </a:path>
              </a:pathLst>
            </a:custGeom>
            <a:solidFill>
              <a:srgbClr val="3E7362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19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21" name="Google Shape;21;p19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9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9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9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9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19"/>
          <p:cNvSpPr txBox="1">
            <a:spLocks noGrp="1"/>
          </p:cNvSpPr>
          <p:nvPr>
            <p:ph type="title"/>
          </p:nvPr>
        </p:nvSpPr>
        <p:spPr>
          <a:xfrm>
            <a:off x="716844" y="1296447"/>
            <a:ext cx="2336400" cy="5277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subTitle" idx="1"/>
          </p:nvPr>
        </p:nvSpPr>
        <p:spPr>
          <a:xfrm>
            <a:off x="716853" y="1822977"/>
            <a:ext cx="23364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title" idx="2"/>
          </p:nvPr>
        </p:nvSpPr>
        <p:spPr>
          <a:xfrm rot="1973">
            <a:off x="1362460" y="703050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title" idx="3"/>
          </p:nvPr>
        </p:nvSpPr>
        <p:spPr>
          <a:xfrm>
            <a:off x="3403806" y="1296447"/>
            <a:ext cx="2336400" cy="5277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subTitle" idx="4"/>
          </p:nvPr>
        </p:nvSpPr>
        <p:spPr>
          <a:xfrm>
            <a:off x="3403811" y="1822977"/>
            <a:ext cx="23364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title" idx="5"/>
          </p:nvPr>
        </p:nvSpPr>
        <p:spPr>
          <a:xfrm rot="1973">
            <a:off x="4049422" y="703050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title" idx="6"/>
          </p:nvPr>
        </p:nvSpPr>
        <p:spPr>
          <a:xfrm>
            <a:off x="6090756" y="1296447"/>
            <a:ext cx="2336400" cy="5277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ubTitle" idx="7"/>
          </p:nvPr>
        </p:nvSpPr>
        <p:spPr>
          <a:xfrm>
            <a:off x="6090757" y="1822977"/>
            <a:ext cx="23364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title" idx="8"/>
          </p:nvPr>
        </p:nvSpPr>
        <p:spPr>
          <a:xfrm rot="1973">
            <a:off x="6736372" y="703050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title" idx="9"/>
          </p:nvPr>
        </p:nvSpPr>
        <p:spPr>
          <a:xfrm>
            <a:off x="716844" y="3386522"/>
            <a:ext cx="2336400" cy="5277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ubTitle" idx="13"/>
          </p:nvPr>
        </p:nvSpPr>
        <p:spPr>
          <a:xfrm>
            <a:off x="716853" y="391305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title" idx="14"/>
          </p:nvPr>
        </p:nvSpPr>
        <p:spPr>
          <a:xfrm>
            <a:off x="3403806" y="3386522"/>
            <a:ext cx="2336400" cy="5277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subTitle" idx="15"/>
          </p:nvPr>
        </p:nvSpPr>
        <p:spPr>
          <a:xfrm>
            <a:off x="3403811" y="391305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title" idx="16"/>
          </p:nvPr>
        </p:nvSpPr>
        <p:spPr>
          <a:xfrm>
            <a:off x="6090756" y="3386522"/>
            <a:ext cx="2336400" cy="5277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subTitle" idx="17"/>
          </p:nvPr>
        </p:nvSpPr>
        <p:spPr>
          <a:xfrm>
            <a:off x="6090757" y="391305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title" idx="18"/>
          </p:nvPr>
        </p:nvSpPr>
        <p:spPr>
          <a:xfrm rot="1973">
            <a:off x="1362460" y="2793117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title" idx="19"/>
          </p:nvPr>
        </p:nvSpPr>
        <p:spPr>
          <a:xfrm rot="1973">
            <a:off x="4049422" y="2793117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title" idx="20"/>
          </p:nvPr>
        </p:nvSpPr>
        <p:spPr>
          <a:xfrm rot="1973">
            <a:off x="6736372" y="2793117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1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20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47" name="Google Shape;47;p20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0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0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0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0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52;p20"/>
          <p:cNvGrpSpPr/>
          <p:nvPr/>
        </p:nvGrpSpPr>
        <p:grpSpPr>
          <a:xfrm>
            <a:off x="3122738" y="-603933"/>
            <a:ext cx="3988931" cy="3417249"/>
            <a:chOff x="3122738" y="-603933"/>
            <a:chExt cx="3988931" cy="3417249"/>
          </a:xfrm>
        </p:grpSpPr>
        <p:sp>
          <p:nvSpPr>
            <p:cNvPr id="53" name="Google Shape;53;p20"/>
            <p:cNvSpPr/>
            <p:nvPr/>
          </p:nvSpPr>
          <p:spPr>
            <a:xfrm rot="-1316920">
              <a:off x="3436257" y="-60058"/>
              <a:ext cx="3361894" cy="2329499"/>
            </a:xfrm>
            <a:custGeom>
              <a:avLst/>
              <a:gdLst/>
              <a:ahLst/>
              <a:cxnLst/>
              <a:rect l="l" t="t" r="r" b="b"/>
              <a:pathLst>
                <a:path w="67924" h="58380" extrusionOk="0">
                  <a:moveTo>
                    <a:pt x="3453" y="8814"/>
                  </a:moveTo>
                  <a:cubicBezTo>
                    <a:pt x="3575" y="8814"/>
                    <a:pt x="3695" y="8818"/>
                    <a:pt x="3807" y="8829"/>
                  </a:cubicBezTo>
                  <a:cubicBezTo>
                    <a:pt x="3906" y="8838"/>
                    <a:pt x="3981" y="8874"/>
                    <a:pt x="4078" y="8894"/>
                  </a:cubicBezTo>
                  <a:cubicBezTo>
                    <a:pt x="4258" y="8930"/>
                    <a:pt x="4440" y="8911"/>
                    <a:pt x="4602" y="9020"/>
                  </a:cubicBezTo>
                  <a:cubicBezTo>
                    <a:pt x="4727" y="9105"/>
                    <a:pt x="4747" y="9226"/>
                    <a:pt x="4844" y="9325"/>
                  </a:cubicBezTo>
                  <a:cubicBezTo>
                    <a:pt x="4969" y="9450"/>
                    <a:pt x="5239" y="9535"/>
                    <a:pt x="5396" y="9604"/>
                  </a:cubicBezTo>
                  <a:cubicBezTo>
                    <a:pt x="5220" y="9592"/>
                    <a:pt x="5052" y="9569"/>
                    <a:pt x="4876" y="9548"/>
                  </a:cubicBezTo>
                  <a:cubicBezTo>
                    <a:pt x="4863" y="9546"/>
                    <a:pt x="4848" y="9546"/>
                    <a:pt x="4831" y="9546"/>
                  </a:cubicBezTo>
                  <a:cubicBezTo>
                    <a:pt x="4762" y="9546"/>
                    <a:pt x="4661" y="9555"/>
                    <a:pt x="4572" y="9555"/>
                  </a:cubicBezTo>
                  <a:cubicBezTo>
                    <a:pt x="4505" y="9555"/>
                    <a:pt x="4444" y="9550"/>
                    <a:pt x="4408" y="9532"/>
                  </a:cubicBezTo>
                  <a:cubicBezTo>
                    <a:pt x="4339" y="9499"/>
                    <a:pt x="4265" y="9410"/>
                    <a:pt x="4206" y="9357"/>
                  </a:cubicBezTo>
                  <a:cubicBezTo>
                    <a:pt x="4122" y="9285"/>
                    <a:pt x="4041" y="9191"/>
                    <a:pt x="3944" y="9125"/>
                  </a:cubicBezTo>
                  <a:cubicBezTo>
                    <a:pt x="3657" y="8929"/>
                    <a:pt x="3319" y="8895"/>
                    <a:pt x="2987" y="8895"/>
                  </a:cubicBezTo>
                  <a:cubicBezTo>
                    <a:pt x="2980" y="8895"/>
                    <a:pt x="2973" y="8895"/>
                    <a:pt x="2966" y="8895"/>
                  </a:cubicBezTo>
                  <a:cubicBezTo>
                    <a:pt x="2841" y="8896"/>
                    <a:pt x="2717" y="8896"/>
                    <a:pt x="2592" y="8896"/>
                  </a:cubicBezTo>
                  <a:cubicBezTo>
                    <a:pt x="2522" y="8896"/>
                    <a:pt x="2452" y="8896"/>
                    <a:pt x="2382" y="8896"/>
                  </a:cubicBezTo>
                  <a:lnTo>
                    <a:pt x="2382" y="8896"/>
                  </a:lnTo>
                  <a:cubicBezTo>
                    <a:pt x="2583" y="8884"/>
                    <a:pt x="2781" y="8837"/>
                    <a:pt x="2989" y="8826"/>
                  </a:cubicBezTo>
                  <a:cubicBezTo>
                    <a:pt x="3135" y="8821"/>
                    <a:pt x="3295" y="8814"/>
                    <a:pt x="3453" y="8814"/>
                  </a:cubicBezTo>
                  <a:close/>
                  <a:moveTo>
                    <a:pt x="2378" y="1"/>
                  </a:moveTo>
                  <a:cubicBezTo>
                    <a:pt x="2362" y="1"/>
                    <a:pt x="2346" y="1"/>
                    <a:pt x="2331" y="2"/>
                  </a:cubicBezTo>
                  <a:cubicBezTo>
                    <a:pt x="1955" y="25"/>
                    <a:pt x="1576" y="322"/>
                    <a:pt x="1166" y="346"/>
                  </a:cubicBezTo>
                  <a:cubicBezTo>
                    <a:pt x="1133" y="348"/>
                    <a:pt x="1098" y="349"/>
                    <a:pt x="1064" y="349"/>
                  </a:cubicBezTo>
                  <a:cubicBezTo>
                    <a:pt x="873" y="349"/>
                    <a:pt x="669" y="326"/>
                    <a:pt x="481" y="325"/>
                  </a:cubicBezTo>
                  <a:lnTo>
                    <a:pt x="481" y="325"/>
                  </a:lnTo>
                  <a:cubicBezTo>
                    <a:pt x="482" y="458"/>
                    <a:pt x="528" y="851"/>
                    <a:pt x="552" y="971"/>
                  </a:cubicBezTo>
                  <a:cubicBezTo>
                    <a:pt x="573" y="1057"/>
                    <a:pt x="630" y="1129"/>
                    <a:pt x="654" y="1211"/>
                  </a:cubicBezTo>
                  <a:cubicBezTo>
                    <a:pt x="723" y="1430"/>
                    <a:pt x="737" y="1696"/>
                    <a:pt x="733" y="1922"/>
                  </a:cubicBezTo>
                  <a:cubicBezTo>
                    <a:pt x="726" y="2207"/>
                    <a:pt x="808" y="2477"/>
                    <a:pt x="796" y="2761"/>
                  </a:cubicBezTo>
                  <a:cubicBezTo>
                    <a:pt x="786" y="3052"/>
                    <a:pt x="689" y="3332"/>
                    <a:pt x="666" y="3621"/>
                  </a:cubicBezTo>
                  <a:cubicBezTo>
                    <a:pt x="647" y="3836"/>
                    <a:pt x="585" y="4011"/>
                    <a:pt x="636" y="4228"/>
                  </a:cubicBezTo>
                  <a:cubicBezTo>
                    <a:pt x="676" y="4403"/>
                    <a:pt x="651" y="4575"/>
                    <a:pt x="680" y="4751"/>
                  </a:cubicBezTo>
                  <a:cubicBezTo>
                    <a:pt x="704" y="4905"/>
                    <a:pt x="765" y="5047"/>
                    <a:pt x="782" y="5209"/>
                  </a:cubicBezTo>
                  <a:cubicBezTo>
                    <a:pt x="802" y="5396"/>
                    <a:pt x="776" y="5571"/>
                    <a:pt x="789" y="5756"/>
                  </a:cubicBezTo>
                  <a:cubicBezTo>
                    <a:pt x="802" y="5954"/>
                    <a:pt x="882" y="6152"/>
                    <a:pt x="915" y="6350"/>
                  </a:cubicBezTo>
                  <a:cubicBezTo>
                    <a:pt x="973" y="6700"/>
                    <a:pt x="829" y="6952"/>
                    <a:pt x="680" y="7262"/>
                  </a:cubicBezTo>
                  <a:cubicBezTo>
                    <a:pt x="578" y="7476"/>
                    <a:pt x="564" y="7478"/>
                    <a:pt x="709" y="7658"/>
                  </a:cubicBezTo>
                  <a:cubicBezTo>
                    <a:pt x="898" y="7893"/>
                    <a:pt x="1051" y="8145"/>
                    <a:pt x="1225" y="8385"/>
                  </a:cubicBezTo>
                  <a:cubicBezTo>
                    <a:pt x="1297" y="8485"/>
                    <a:pt x="1393" y="8594"/>
                    <a:pt x="1497" y="8657"/>
                  </a:cubicBezTo>
                  <a:cubicBezTo>
                    <a:pt x="1635" y="8739"/>
                    <a:pt x="1809" y="8801"/>
                    <a:pt x="1959" y="8848"/>
                  </a:cubicBezTo>
                  <a:cubicBezTo>
                    <a:pt x="2043" y="8875"/>
                    <a:pt x="2125" y="8890"/>
                    <a:pt x="2206" y="8895"/>
                  </a:cubicBezTo>
                  <a:lnTo>
                    <a:pt x="2206" y="8895"/>
                  </a:lnTo>
                  <a:cubicBezTo>
                    <a:pt x="2085" y="8895"/>
                    <a:pt x="1965" y="8895"/>
                    <a:pt x="1844" y="8895"/>
                  </a:cubicBezTo>
                  <a:cubicBezTo>
                    <a:pt x="1685" y="8895"/>
                    <a:pt x="1524" y="8896"/>
                    <a:pt x="1363" y="8896"/>
                  </a:cubicBezTo>
                  <a:cubicBezTo>
                    <a:pt x="1283" y="8896"/>
                    <a:pt x="1203" y="8896"/>
                    <a:pt x="1123" y="8895"/>
                  </a:cubicBezTo>
                  <a:cubicBezTo>
                    <a:pt x="1034" y="8894"/>
                    <a:pt x="905" y="8867"/>
                    <a:pt x="793" y="8867"/>
                  </a:cubicBezTo>
                  <a:cubicBezTo>
                    <a:pt x="725" y="8867"/>
                    <a:pt x="663" y="8877"/>
                    <a:pt x="618" y="8908"/>
                  </a:cubicBezTo>
                  <a:cubicBezTo>
                    <a:pt x="474" y="9008"/>
                    <a:pt x="530" y="9563"/>
                    <a:pt x="551" y="9705"/>
                  </a:cubicBezTo>
                  <a:cubicBezTo>
                    <a:pt x="573" y="9837"/>
                    <a:pt x="640" y="9966"/>
                    <a:pt x="657" y="10100"/>
                  </a:cubicBezTo>
                  <a:cubicBezTo>
                    <a:pt x="676" y="10252"/>
                    <a:pt x="601" y="10331"/>
                    <a:pt x="535" y="10475"/>
                  </a:cubicBezTo>
                  <a:cubicBezTo>
                    <a:pt x="452" y="10655"/>
                    <a:pt x="501" y="10751"/>
                    <a:pt x="525" y="10959"/>
                  </a:cubicBezTo>
                  <a:cubicBezTo>
                    <a:pt x="600" y="11585"/>
                    <a:pt x="552" y="12238"/>
                    <a:pt x="475" y="12861"/>
                  </a:cubicBezTo>
                  <a:cubicBezTo>
                    <a:pt x="452" y="13046"/>
                    <a:pt x="530" y="13234"/>
                    <a:pt x="542" y="13418"/>
                  </a:cubicBezTo>
                  <a:cubicBezTo>
                    <a:pt x="554" y="13590"/>
                    <a:pt x="573" y="13541"/>
                    <a:pt x="686" y="13687"/>
                  </a:cubicBezTo>
                  <a:cubicBezTo>
                    <a:pt x="802" y="13841"/>
                    <a:pt x="816" y="13953"/>
                    <a:pt x="780" y="14132"/>
                  </a:cubicBezTo>
                  <a:cubicBezTo>
                    <a:pt x="732" y="14381"/>
                    <a:pt x="730" y="14612"/>
                    <a:pt x="732" y="14867"/>
                  </a:cubicBezTo>
                  <a:cubicBezTo>
                    <a:pt x="733" y="15067"/>
                    <a:pt x="732" y="15263"/>
                    <a:pt x="733" y="15462"/>
                  </a:cubicBezTo>
                  <a:cubicBezTo>
                    <a:pt x="737" y="15769"/>
                    <a:pt x="669" y="16065"/>
                    <a:pt x="666" y="16369"/>
                  </a:cubicBezTo>
                  <a:cubicBezTo>
                    <a:pt x="664" y="16544"/>
                    <a:pt x="610" y="16683"/>
                    <a:pt x="601" y="16856"/>
                  </a:cubicBezTo>
                  <a:cubicBezTo>
                    <a:pt x="580" y="17256"/>
                    <a:pt x="497" y="17652"/>
                    <a:pt x="538" y="18051"/>
                  </a:cubicBezTo>
                  <a:cubicBezTo>
                    <a:pt x="558" y="18230"/>
                    <a:pt x="471" y="18396"/>
                    <a:pt x="471" y="18570"/>
                  </a:cubicBezTo>
                  <a:cubicBezTo>
                    <a:pt x="471" y="18684"/>
                    <a:pt x="508" y="18795"/>
                    <a:pt x="524" y="18907"/>
                  </a:cubicBezTo>
                  <a:cubicBezTo>
                    <a:pt x="560" y="19153"/>
                    <a:pt x="540" y="19409"/>
                    <a:pt x="535" y="19658"/>
                  </a:cubicBezTo>
                  <a:cubicBezTo>
                    <a:pt x="530" y="19936"/>
                    <a:pt x="571" y="20186"/>
                    <a:pt x="639" y="20454"/>
                  </a:cubicBezTo>
                  <a:cubicBezTo>
                    <a:pt x="723" y="20789"/>
                    <a:pt x="475" y="21155"/>
                    <a:pt x="346" y="21459"/>
                  </a:cubicBezTo>
                  <a:cubicBezTo>
                    <a:pt x="286" y="21605"/>
                    <a:pt x="221" y="21749"/>
                    <a:pt x="170" y="21896"/>
                  </a:cubicBezTo>
                  <a:cubicBezTo>
                    <a:pt x="134" y="21997"/>
                    <a:pt x="0" y="22180"/>
                    <a:pt x="33" y="22282"/>
                  </a:cubicBezTo>
                  <a:cubicBezTo>
                    <a:pt x="264" y="22223"/>
                    <a:pt x="423" y="22058"/>
                    <a:pt x="637" y="21951"/>
                  </a:cubicBezTo>
                  <a:cubicBezTo>
                    <a:pt x="775" y="21881"/>
                    <a:pt x="930" y="21835"/>
                    <a:pt x="1066" y="21760"/>
                  </a:cubicBezTo>
                  <a:cubicBezTo>
                    <a:pt x="1182" y="21699"/>
                    <a:pt x="1341" y="21594"/>
                    <a:pt x="1377" y="21458"/>
                  </a:cubicBezTo>
                  <a:cubicBezTo>
                    <a:pt x="1407" y="21343"/>
                    <a:pt x="1320" y="21165"/>
                    <a:pt x="1311" y="21046"/>
                  </a:cubicBezTo>
                  <a:cubicBezTo>
                    <a:pt x="1300" y="20898"/>
                    <a:pt x="1310" y="20754"/>
                    <a:pt x="1305" y="20606"/>
                  </a:cubicBezTo>
                  <a:cubicBezTo>
                    <a:pt x="1304" y="20539"/>
                    <a:pt x="1271" y="20415"/>
                    <a:pt x="1304" y="20351"/>
                  </a:cubicBezTo>
                  <a:cubicBezTo>
                    <a:pt x="1353" y="20252"/>
                    <a:pt x="1582" y="20193"/>
                    <a:pt x="1672" y="20138"/>
                  </a:cubicBezTo>
                  <a:cubicBezTo>
                    <a:pt x="1813" y="20057"/>
                    <a:pt x="1935" y="19938"/>
                    <a:pt x="2037" y="19813"/>
                  </a:cubicBezTo>
                  <a:cubicBezTo>
                    <a:pt x="2130" y="19695"/>
                    <a:pt x="2216" y="19622"/>
                    <a:pt x="2332" y="19523"/>
                  </a:cubicBezTo>
                  <a:cubicBezTo>
                    <a:pt x="2517" y="19370"/>
                    <a:pt x="2668" y="19361"/>
                    <a:pt x="2897" y="19285"/>
                  </a:cubicBezTo>
                  <a:cubicBezTo>
                    <a:pt x="3076" y="19227"/>
                    <a:pt x="3238" y="19024"/>
                    <a:pt x="3425" y="19007"/>
                  </a:cubicBezTo>
                  <a:lnTo>
                    <a:pt x="3425" y="19007"/>
                  </a:lnTo>
                  <a:cubicBezTo>
                    <a:pt x="3389" y="19221"/>
                    <a:pt x="3128" y="19551"/>
                    <a:pt x="2960" y="19684"/>
                  </a:cubicBezTo>
                  <a:cubicBezTo>
                    <a:pt x="2787" y="19822"/>
                    <a:pt x="2665" y="19946"/>
                    <a:pt x="2444" y="19989"/>
                  </a:cubicBezTo>
                  <a:cubicBezTo>
                    <a:pt x="2084" y="20061"/>
                    <a:pt x="2070" y="20180"/>
                    <a:pt x="1998" y="20530"/>
                  </a:cubicBezTo>
                  <a:cubicBezTo>
                    <a:pt x="1915" y="20927"/>
                    <a:pt x="1698" y="21284"/>
                    <a:pt x="1634" y="21686"/>
                  </a:cubicBezTo>
                  <a:cubicBezTo>
                    <a:pt x="1622" y="21759"/>
                    <a:pt x="1611" y="21928"/>
                    <a:pt x="1625" y="22021"/>
                  </a:cubicBezTo>
                  <a:cubicBezTo>
                    <a:pt x="1635" y="22096"/>
                    <a:pt x="1690" y="22165"/>
                    <a:pt x="1684" y="22239"/>
                  </a:cubicBezTo>
                  <a:cubicBezTo>
                    <a:pt x="1675" y="22397"/>
                    <a:pt x="1424" y="22562"/>
                    <a:pt x="1314" y="22661"/>
                  </a:cubicBezTo>
                  <a:cubicBezTo>
                    <a:pt x="1231" y="22738"/>
                    <a:pt x="980" y="22826"/>
                    <a:pt x="925" y="22933"/>
                  </a:cubicBezTo>
                  <a:cubicBezTo>
                    <a:pt x="894" y="22998"/>
                    <a:pt x="920" y="23118"/>
                    <a:pt x="924" y="23184"/>
                  </a:cubicBezTo>
                  <a:cubicBezTo>
                    <a:pt x="927" y="23250"/>
                    <a:pt x="961" y="23365"/>
                    <a:pt x="927" y="23429"/>
                  </a:cubicBezTo>
                  <a:cubicBezTo>
                    <a:pt x="867" y="23545"/>
                    <a:pt x="679" y="23801"/>
                    <a:pt x="573" y="23880"/>
                  </a:cubicBezTo>
                  <a:cubicBezTo>
                    <a:pt x="601" y="23966"/>
                    <a:pt x="690" y="24014"/>
                    <a:pt x="723" y="24100"/>
                  </a:cubicBezTo>
                  <a:cubicBezTo>
                    <a:pt x="736" y="24130"/>
                    <a:pt x="733" y="24166"/>
                    <a:pt x="740" y="24198"/>
                  </a:cubicBezTo>
                  <a:cubicBezTo>
                    <a:pt x="775" y="24347"/>
                    <a:pt x="826" y="24496"/>
                    <a:pt x="872" y="24641"/>
                  </a:cubicBezTo>
                  <a:cubicBezTo>
                    <a:pt x="897" y="24721"/>
                    <a:pt x="941" y="24784"/>
                    <a:pt x="924" y="24875"/>
                  </a:cubicBezTo>
                  <a:cubicBezTo>
                    <a:pt x="889" y="25037"/>
                    <a:pt x="739" y="25127"/>
                    <a:pt x="772" y="25305"/>
                  </a:cubicBezTo>
                  <a:cubicBezTo>
                    <a:pt x="793" y="25427"/>
                    <a:pt x="818" y="25546"/>
                    <a:pt x="826" y="25670"/>
                  </a:cubicBezTo>
                  <a:cubicBezTo>
                    <a:pt x="834" y="25765"/>
                    <a:pt x="811" y="25871"/>
                    <a:pt x="851" y="25960"/>
                  </a:cubicBezTo>
                  <a:cubicBezTo>
                    <a:pt x="888" y="26043"/>
                    <a:pt x="980" y="26081"/>
                    <a:pt x="994" y="26172"/>
                  </a:cubicBezTo>
                  <a:cubicBezTo>
                    <a:pt x="1004" y="26244"/>
                    <a:pt x="990" y="26333"/>
                    <a:pt x="990" y="26406"/>
                  </a:cubicBezTo>
                  <a:cubicBezTo>
                    <a:pt x="990" y="26524"/>
                    <a:pt x="1016" y="26624"/>
                    <a:pt x="1024" y="26739"/>
                  </a:cubicBezTo>
                  <a:cubicBezTo>
                    <a:pt x="1051" y="27091"/>
                    <a:pt x="1049" y="27496"/>
                    <a:pt x="976" y="27843"/>
                  </a:cubicBezTo>
                  <a:cubicBezTo>
                    <a:pt x="944" y="27995"/>
                    <a:pt x="889" y="28145"/>
                    <a:pt x="895" y="28303"/>
                  </a:cubicBezTo>
                  <a:cubicBezTo>
                    <a:pt x="902" y="28491"/>
                    <a:pt x="862" y="28677"/>
                    <a:pt x="811" y="28858"/>
                  </a:cubicBezTo>
                  <a:cubicBezTo>
                    <a:pt x="726" y="29156"/>
                    <a:pt x="581" y="29439"/>
                    <a:pt x="511" y="29743"/>
                  </a:cubicBezTo>
                  <a:cubicBezTo>
                    <a:pt x="456" y="29982"/>
                    <a:pt x="522" y="30235"/>
                    <a:pt x="590" y="30467"/>
                  </a:cubicBezTo>
                  <a:cubicBezTo>
                    <a:pt x="628" y="30596"/>
                    <a:pt x="672" y="30725"/>
                    <a:pt x="676" y="30861"/>
                  </a:cubicBezTo>
                  <a:cubicBezTo>
                    <a:pt x="680" y="30944"/>
                    <a:pt x="653" y="31042"/>
                    <a:pt x="666" y="31124"/>
                  </a:cubicBezTo>
                  <a:cubicBezTo>
                    <a:pt x="686" y="31237"/>
                    <a:pt x="809" y="31301"/>
                    <a:pt x="895" y="31372"/>
                  </a:cubicBezTo>
                  <a:cubicBezTo>
                    <a:pt x="1041" y="31353"/>
                    <a:pt x="1192" y="31306"/>
                    <a:pt x="1338" y="31274"/>
                  </a:cubicBezTo>
                  <a:cubicBezTo>
                    <a:pt x="1489" y="31243"/>
                    <a:pt x="1625" y="31207"/>
                    <a:pt x="1766" y="31148"/>
                  </a:cubicBezTo>
                  <a:cubicBezTo>
                    <a:pt x="2060" y="31023"/>
                    <a:pt x="2365" y="30923"/>
                    <a:pt x="2657" y="30794"/>
                  </a:cubicBezTo>
                  <a:cubicBezTo>
                    <a:pt x="2746" y="30755"/>
                    <a:pt x="2820" y="30729"/>
                    <a:pt x="2890" y="30668"/>
                  </a:cubicBezTo>
                  <a:cubicBezTo>
                    <a:pt x="2944" y="30617"/>
                    <a:pt x="2983" y="30603"/>
                    <a:pt x="3055" y="30572"/>
                  </a:cubicBezTo>
                  <a:cubicBezTo>
                    <a:pt x="3138" y="30539"/>
                    <a:pt x="3212" y="30503"/>
                    <a:pt x="3298" y="30483"/>
                  </a:cubicBezTo>
                  <a:cubicBezTo>
                    <a:pt x="3370" y="30466"/>
                    <a:pt x="3479" y="30436"/>
                    <a:pt x="3568" y="30436"/>
                  </a:cubicBezTo>
                  <a:cubicBezTo>
                    <a:pt x="3597" y="30436"/>
                    <a:pt x="3624" y="30439"/>
                    <a:pt x="3647" y="30447"/>
                  </a:cubicBezTo>
                  <a:cubicBezTo>
                    <a:pt x="3611" y="30500"/>
                    <a:pt x="3539" y="30539"/>
                    <a:pt x="3489" y="30576"/>
                  </a:cubicBezTo>
                  <a:cubicBezTo>
                    <a:pt x="3396" y="30648"/>
                    <a:pt x="3311" y="30715"/>
                    <a:pt x="3202" y="30761"/>
                  </a:cubicBezTo>
                  <a:cubicBezTo>
                    <a:pt x="3092" y="30805"/>
                    <a:pt x="2976" y="30840"/>
                    <a:pt x="2865" y="30886"/>
                  </a:cubicBezTo>
                  <a:cubicBezTo>
                    <a:pt x="2784" y="30920"/>
                    <a:pt x="2695" y="30914"/>
                    <a:pt x="2617" y="30952"/>
                  </a:cubicBezTo>
                  <a:cubicBezTo>
                    <a:pt x="2530" y="30995"/>
                    <a:pt x="2458" y="31063"/>
                    <a:pt x="2366" y="31106"/>
                  </a:cubicBezTo>
                  <a:cubicBezTo>
                    <a:pt x="2179" y="31195"/>
                    <a:pt x="1985" y="31215"/>
                    <a:pt x="1790" y="31280"/>
                  </a:cubicBezTo>
                  <a:cubicBezTo>
                    <a:pt x="1348" y="31425"/>
                    <a:pt x="1019" y="31854"/>
                    <a:pt x="704" y="32173"/>
                  </a:cubicBezTo>
                  <a:cubicBezTo>
                    <a:pt x="697" y="32282"/>
                    <a:pt x="660" y="32388"/>
                    <a:pt x="647" y="32497"/>
                  </a:cubicBezTo>
                  <a:cubicBezTo>
                    <a:pt x="630" y="32644"/>
                    <a:pt x="637" y="32783"/>
                    <a:pt x="666" y="32928"/>
                  </a:cubicBezTo>
                  <a:cubicBezTo>
                    <a:pt x="689" y="33045"/>
                    <a:pt x="659" y="33166"/>
                    <a:pt x="680" y="33285"/>
                  </a:cubicBezTo>
                  <a:cubicBezTo>
                    <a:pt x="696" y="33365"/>
                    <a:pt x="702" y="33432"/>
                    <a:pt x="707" y="33515"/>
                  </a:cubicBezTo>
                  <a:cubicBezTo>
                    <a:pt x="717" y="33669"/>
                    <a:pt x="772" y="33818"/>
                    <a:pt x="795" y="33970"/>
                  </a:cubicBezTo>
                  <a:cubicBezTo>
                    <a:pt x="818" y="34118"/>
                    <a:pt x="816" y="34270"/>
                    <a:pt x="841" y="34414"/>
                  </a:cubicBezTo>
                  <a:cubicBezTo>
                    <a:pt x="858" y="34511"/>
                    <a:pt x="901" y="34544"/>
                    <a:pt x="963" y="34618"/>
                  </a:cubicBezTo>
                  <a:cubicBezTo>
                    <a:pt x="1023" y="34698"/>
                    <a:pt x="1090" y="34770"/>
                    <a:pt x="1169" y="34830"/>
                  </a:cubicBezTo>
                  <a:cubicBezTo>
                    <a:pt x="1221" y="34850"/>
                    <a:pt x="1262" y="34883"/>
                    <a:pt x="1292" y="34928"/>
                  </a:cubicBezTo>
                  <a:cubicBezTo>
                    <a:pt x="1171" y="35034"/>
                    <a:pt x="895" y="35114"/>
                    <a:pt x="862" y="35286"/>
                  </a:cubicBezTo>
                  <a:cubicBezTo>
                    <a:pt x="848" y="35361"/>
                    <a:pt x="867" y="35457"/>
                    <a:pt x="867" y="35533"/>
                  </a:cubicBezTo>
                  <a:cubicBezTo>
                    <a:pt x="865" y="35636"/>
                    <a:pt x="879" y="35727"/>
                    <a:pt x="897" y="35827"/>
                  </a:cubicBezTo>
                  <a:cubicBezTo>
                    <a:pt x="915" y="35930"/>
                    <a:pt x="951" y="36046"/>
                    <a:pt x="958" y="36148"/>
                  </a:cubicBezTo>
                  <a:cubicBezTo>
                    <a:pt x="968" y="36283"/>
                    <a:pt x="944" y="36413"/>
                    <a:pt x="915" y="36544"/>
                  </a:cubicBezTo>
                  <a:cubicBezTo>
                    <a:pt x="889" y="36651"/>
                    <a:pt x="846" y="36759"/>
                    <a:pt x="836" y="36869"/>
                  </a:cubicBezTo>
                  <a:cubicBezTo>
                    <a:pt x="826" y="36964"/>
                    <a:pt x="854" y="37072"/>
                    <a:pt x="874" y="37165"/>
                  </a:cubicBezTo>
                  <a:cubicBezTo>
                    <a:pt x="888" y="37232"/>
                    <a:pt x="901" y="37294"/>
                    <a:pt x="897" y="37364"/>
                  </a:cubicBezTo>
                  <a:cubicBezTo>
                    <a:pt x="891" y="37450"/>
                    <a:pt x="851" y="37526"/>
                    <a:pt x="838" y="37609"/>
                  </a:cubicBezTo>
                  <a:cubicBezTo>
                    <a:pt x="795" y="37880"/>
                    <a:pt x="666" y="38125"/>
                    <a:pt x="587" y="38386"/>
                  </a:cubicBezTo>
                  <a:cubicBezTo>
                    <a:pt x="564" y="38464"/>
                    <a:pt x="540" y="38533"/>
                    <a:pt x="550" y="38613"/>
                  </a:cubicBezTo>
                  <a:cubicBezTo>
                    <a:pt x="560" y="38695"/>
                    <a:pt x="580" y="38756"/>
                    <a:pt x="578" y="38838"/>
                  </a:cubicBezTo>
                  <a:cubicBezTo>
                    <a:pt x="575" y="39029"/>
                    <a:pt x="561" y="39228"/>
                    <a:pt x="575" y="39417"/>
                  </a:cubicBezTo>
                  <a:cubicBezTo>
                    <a:pt x="581" y="39480"/>
                    <a:pt x="601" y="39531"/>
                    <a:pt x="618" y="39589"/>
                  </a:cubicBezTo>
                  <a:cubicBezTo>
                    <a:pt x="666" y="39747"/>
                    <a:pt x="644" y="39935"/>
                    <a:pt x="644" y="40100"/>
                  </a:cubicBezTo>
                  <a:cubicBezTo>
                    <a:pt x="644" y="40493"/>
                    <a:pt x="689" y="40927"/>
                    <a:pt x="611" y="41316"/>
                  </a:cubicBezTo>
                  <a:cubicBezTo>
                    <a:pt x="545" y="41651"/>
                    <a:pt x="557" y="41981"/>
                    <a:pt x="542" y="42321"/>
                  </a:cubicBezTo>
                  <a:cubicBezTo>
                    <a:pt x="530" y="42645"/>
                    <a:pt x="444" y="42963"/>
                    <a:pt x="449" y="43289"/>
                  </a:cubicBezTo>
                  <a:cubicBezTo>
                    <a:pt x="452" y="43520"/>
                    <a:pt x="472" y="43754"/>
                    <a:pt x="517" y="43982"/>
                  </a:cubicBezTo>
                  <a:cubicBezTo>
                    <a:pt x="538" y="44089"/>
                    <a:pt x="551" y="44189"/>
                    <a:pt x="550" y="44298"/>
                  </a:cubicBezTo>
                  <a:cubicBezTo>
                    <a:pt x="547" y="44379"/>
                    <a:pt x="521" y="44492"/>
                    <a:pt x="544" y="44569"/>
                  </a:cubicBezTo>
                  <a:cubicBezTo>
                    <a:pt x="557" y="44612"/>
                    <a:pt x="703" y="44684"/>
                    <a:pt x="707" y="44729"/>
                  </a:cubicBezTo>
                  <a:cubicBezTo>
                    <a:pt x="722" y="44914"/>
                    <a:pt x="745" y="45096"/>
                    <a:pt x="765" y="45281"/>
                  </a:cubicBezTo>
                  <a:cubicBezTo>
                    <a:pt x="772" y="45352"/>
                    <a:pt x="752" y="45444"/>
                    <a:pt x="788" y="45503"/>
                  </a:cubicBezTo>
                  <a:cubicBezTo>
                    <a:pt x="818" y="45553"/>
                    <a:pt x="858" y="45580"/>
                    <a:pt x="908" y="45602"/>
                  </a:cubicBezTo>
                  <a:cubicBezTo>
                    <a:pt x="980" y="45632"/>
                    <a:pt x="1152" y="45632"/>
                    <a:pt x="1188" y="45714"/>
                  </a:cubicBezTo>
                  <a:cubicBezTo>
                    <a:pt x="1133" y="45761"/>
                    <a:pt x="1096" y="45775"/>
                    <a:pt x="1030" y="45784"/>
                  </a:cubicBezTo>
                  <a:cubicBezTo>
                    <a:pt x="968" y="45793"/>
                    <a:pt x="911" y="45810"/>
                    <a:pt x="851" y="45814"/>
                  </a:cubicBezTo>
                  <a:cubicBezTo>
                    <a:pt x="841" y="45815"/>
                    <a:pt x="831" y="45815"/>
                    <a:pt x="820" y="45815"/>
                  </a:cubicBezTo>
                  <a:cubicBezTo>
                    <a:pt x="798" y="45815"/>
                    <a:pt x="775" y="45814"/>
                    <a:pt x="753" y="45814"/>
                  </a:cubicBezTo>
                  <a:cubicBezTo>
                    <a:pt x="727" y="45814"/>
                    <a:pt x="701" y="45816"/>
                    <a:pt x="676" y="45826"/>
                  </a:cubicBezTo>
                  <a:cubicBezTo>
                    <a:pt x="676" y="45919"/>
                    <a:pt x="647" y="46005"/>
                    <a:pt x="628" y="46094"/>
                  </a:cubicBezTo>
                  <a:cubicBezTo>
                    <a:pt x="603" y="46206"/>
                    <a:pt x="590" y="46319"/>
                    <a:pt x="564" y="46429"/>
                  </a:cubicBezTo>
                  <a:cubicBezTo>
                    <a:pt x="535" y="46545"/>
                    <a:pt x="465" y="46660"/>
                    <a:pt x="497" y="46778"/>
                  </a:cubicBezTo>
                  <a:cubicBezTo>
                    <a:pt x="508" y="46821"/>
                    <a:pt x="531" y="46859"/>
                    <a:pt x="540" y="46902"/>
                  </a:cubicBezTo>
                  <a:cubicBezTo>
                    <a:pt x="567" y="47031"/>
                    <a:pt x="542" y="47181"/>
                    <a:pt x="528" y="47308"/>
                  </a:cubicBezTo>
                  <a:cubicBezTo>
                    <a:pt x="509" y="47473"/>
                    <a:pt x="479" y="47638"/>
                    <a:pt x="478" y="47804"/>
                  </a:cubicBezTo>
                  <a:cubicBezTo>
                    <a:pt x="478" y="47919"/>
                    <a:pt x="508" y="48032"/>
                    <a:pt x="525" y="48144"/>
                  </a:cubicBezTo>
                  <a:cubicBezTo>
                    <a:pt x="571" y="48442"/>
                    <a:pt x="639" y="48723"/>
                    <a:pt x="578" y="49022"/>
                  </a:cubicBezTo>
                  <a:cubicBezTo>
                    <a:pt x="540" y="49198"/>
                    <a:pt x="522" y="49395"/>
                    <a:pt x="551" y="49575"/>
                  </a:cubicBezTo>
                  <a:cubicBezTo>
                    <a:pt x="565" y="49668"/>
                    <a:pt x="593" y="49760"/>
                    <a:pt x="603" y="49855"/>
                  </a:cubicBezTo>
                  <a:cubicBezTo>
                    <a:pt x="618" y="49985"/>
                    <a:pt x="616" y="50114"/>
                    <a:pt x="633" y="50245"/>
                  </a:cubicBezTo>
                  <a:cubicBezTo>
                    <a:pt x="646" y="50338"/>
                    <a:pt x="610" y="50431"/>
                    <a:pt x="624" y="50522"/>
                  </a:cubicBezTo>
                  <a:cubicBezTo>
                    <a:pt x="630" y="50550"/>
                    <a:pt x="644" y="50572"/>
                    <a:pt x="657" y="50596"/>
                  </a:cubicBezTo>
                  <a:cubicBezTo>
                    <a:pt x="710" y="50711"/>
                    <a:pt x="766" y="50830"/>
                    <a:pt x="801" y="50953"/>
                  </a:cubicBezTo>
                  <a:cubicBezTo>
                    <a:pt x="841" y="51104"/>
                    <a:pt x="836" y="51197"/>
                    <a:pt x="809" y="51337"/>
                  </a:cubicBezTo>
                  <a:cubicBezTo>
                    <a:pt x="782" y="51474"/>
                    <a:pt x="826" y="51610"/>
                    <a:pt x="832" y="51748"/>
                  </a:cubicBezTo>
                  <a:cubicBezTo>
                    <a:pt x="838" y="51849"/>
                    <a:pt x="917" y="51875"/>
                    <a:pt x="1004" y="51905"/>
                  </a:cubicBezTo>
                  <a:cubicBezTo>
                    <a:pt x="1162" y="51960"/>
                    <a:pt x="1325" y="51977"/>
                    <a:pt x="1490" y="51977"/>
                  </a:cubicBezTo>
                  <a:cubicBezTo>
                    <a:pt x="1669" y="51977"/>
                    <a:pt x="1850" y="51957"/>
                    <a:pt x="2028" y="51947"/>
                  </a:cubicBezTo>
                  <a:cubicBezTo>
                    <a:pt x="2308" y="51931"/>
                    <a:pt x="2589" y="51931"/>
                    <a:pt x="2868" y="51914"/>
                  </a:cubicBezTo>
                  <a:cubicBezTo>
                    <a:pt x="2881" y="51913"/>
                    <a:pt x="2894" y="51913"/>
                    <a:pt x="2908" y="51913"/>
                  </a:cubicBezTo>
                  <a:cubicBezTo>
                    <a:pt x="2966" y="51913"/>
                    <a:pt x="3031" y="51917"/>
                    <a:pt x="3093" y="51917"/>
                  </a:cubicBezTo>
                  <a:cubicBezTo>
                    <a:pt x="3130" y="51917"/>
                    <a:pt x="3167" y="51916"/>
                    <a:pt x="3199" y="51911"/>
                  </a:cubicBezTo>
                  <a:cubicBezTo>
                    <a:pt x="3235" y="51891"/>
                    <a:pt x="3271" y="51874"/>
                    <a:pt x="3307" y="51857"/>
                  </a:cubicBezTo>
                  <a:cubicBezTo>
                    <a:pt x="3363" y="51844"/>
                    <a:pt x="3419" y="51838"/>
                    <a:pt x="3475" y="51838"/>
                  </a:cubicBezTo>
                  <a:cubicBezTo>
                    <a:pt x="3498" y="51838"/>
                    <a:pt x="3520" y="51839"/>
                    <a:pt x="3542" y="51841"/>
                  </a:cubicBezTo>
                  <a:cubicBezTo>
                    <a:pt x="3612" y="51841"/>
                    <a:pt x="3684" y="51839"/>
                    <a:pt x="3755" y="51839"/>
                  </a:cubicBezTo>
                  <a:cubicBezTo>
                    <a:pt x="3772" y="51839"/>
                    <a:pt x="3790" y="51839"/>
                    <a:pt x="3807" y="51839"/>
                  </a:cubicBezTo>
                  <a:cubicBezTo>
                    <a:pt x="3955" y="51844"/>
                    <a:pt x="4113" y="51879"/>
                    <a:pt x="4256" y="51914"/>
                  </a:cubicBezTo>
                  <a:cubicBezTo>
                    <a:pt x="4294" y="51925"/>
                    <a:pt x="4483" y="51958"/>
                    <a:pt x="4494" y="51994"/>
                  </a:cubicBezTo>
                  <a:cubicBezTo>
                    <a:pt x="4239" y="52027"/>
                    <a:pt x="3982" y="52035"/>
                    <a:pt x="3725" y="52035"/>
                  </a:cubicBezTo>
                  <a:cubicBezTo>
                    <a:pt x="3489" y="52035"/>
                    <a:pt x="3253" y="52028"/>
                    <a:pt x="3018" y="52028"/>
                  </a:cubicBezTo>
                  <a:cubicBezTo>
                    <a:pt x="2798" y="52028"/>
                    <a:pt x="2578" y="52034"/>
                    <a:pt x="2359" y="52056"/>
                  </a:cubicBezTo>
                  <a:cubicBezTo>
                    <a:pt x="2131" y="52079"/>
                    <a:pt x="1916" y="52151"/>
                    <a:pt x="1692" y="52185"/>
                  </a:cubicBezTo>
                  <a:cubicBezTo>
                    <a:pt x="1490" y="52218"/>
                    <a:pt x="1284" y="52199"/>
                    <a:pt x="1080" y="52235"/>
                  </a:cubicBezTo>
                  <a:cubicBezTo>
                    <a:pt x="888" y="52270"/>
                    <a:pt x="716" y="52313"/>
                    <a:pt x="637" y="52512"/>
                  </a:cubicBezTo>
                  <a:cubicBezTo>
                    <a:pt x="607" y="52591"/>
                    <a:pt x="647" y="52678"/>
                    <a:pt x="660" y="52760"/>
                  </a:cubicBezTo>
                  <a:cubicBezTo>
                    <a:pt x="674" y="52855"/>
                    <a:pt x="674" y="52945"/>
                    <a:pt x="674" y="53040"/>
                  </a:cubicBezTo>
                  <a:cubicBezTo>
                    <a:pt x="674" y="53368"/>
                    <a:pt x="617" y="53680"/>
                    <a:pt x="588" y="54006"/>
                  </a:cubicBezTo>
                  <a:cubicBezTo>
                    <a:pt x="587" y="54177"/>
                    <a:pt x="561" y="54342"/>
                    <a:pt x="514" y="54502"/>
                  </a:cubicBezTo>
                  <a:cubicBezTo>
                    <a:pt x="471" y="54585"/>
                    <a:pt x="449" y="54671"/>
                    <a:pt x="452" y="54763"/>
                  </a:cubicBezTo>
                  <a:cubicBezTo>
                    <a:pt x="459" y="54885"/>
                    <a:pt x="475" y="54994"/>
                    <a:pt x="478" y="55117"/>
                  </a:cubicBezTo>
                  <a:cubicBezTo>
                    <a:pt x="481" y="55252"/>
                    <a:pt x="504" y="55383"/>
                    <a:pt x="551" y="55510"/>
                  </a:cubicBezTo>
                  <a:cubicBezTo>
                    <a:pt x="618" y="55728"/>
                    <a:pt x="660" y="55950"/>
                    <a:pt x="674" y="56180"/>
                  </a:cubicBezTo>
                  <a:cubicBezTo>
                    <a:pt x="683" y="56379"/>
                    <a:pt x="673" y="56578"/>
                    <a:pt x="640" y="56775"/>
                  </a:cubicBezTo>
                  <a:cubicBezTo>
                    <a:pt x="621" y="56829"/>
                    <a:pt x="611" y="56887"/>
                    <a:pt x="611" y="56944"/>
                  </a:cubicBezTo>
                  <a:cubicBezTo>
                    <a:pt x="608" y="56981"/>
                    <a:pt x="618" y="57016"/>
                    <a:pt x="640" y="57050"/>
                  </a:cubicBezTo>
                  <a:cubicBezTo>
                    <a:pt x="679" y="57211"/>
                    <a:pt x="696" y="57376"/>
                    <a:pt x="694" y="57542"/>
                  </a:cubicBezTo>
                  <a:cubicBezTo>
                    <a:pt x="694" y="57609"/>
                    <a:pt x="791" y="58120"/>
                    <a:pt x="673" y="58150"/>
                  </a:cubicBezTo>
                  <a:cubicBezTo>
                    <a:pt x="1058" y="58150"/>
                    <a:pt x="1471" y="58169"/>
                    <a:pt x="1883" y="58169"/>
                  </a:cubicBezTo>
                  <a:cubicBezTo>
                    <a:pt x="2334" y="58169"/>
                    <a:pt x="2783" y="58146"/>
                    <a:pt x="3192" y="58050"/>
                  </a:cubicBezTo>
                  <a:cubicBezTo>
                    <a:pt x="3412" y="57998"/>
                    <a:pt x="3463" y="57933"/>
                    <a:pt x="3678" y="57789"/>
                  </a:cubicBezTo>
                  <a:cubicBezTo>
                    <a:pt x="3802" y="57750"/>
                    <a:pt x="3892" y="57677"/>
                    <a:pt x="3948" y="57566"/>
                  </a:cubicBezTo>
                  <a:cubicBezTo>
                    <a:pt x="3934" y="57495"/>
                    <a:pt x="3967" y="57455"/>
                    <a:pt x="4050" y="57446"/>
                  </a:cubicBezTo>
                  <a:cubicBezTo>
                    <a:pt x="4111" y="57411"/>
                    <a:pt x="4161" y="57398"/>
                    <a:pt x="4207" y="57398"/>
                  </a:cubicBezTo>
                  <a:cubicBezTo>
                    <a:pt x="4304" y="57398"/>
                    <a:pt x="4382" y="57456"/>
                    <a:pt x="4507" y="57482"/>
                  </a:cubicBezTo>
                  <a:cubicBezTo>
                    <a:pt x="4592" y="57500"/>
                    <a:pt x="4694" y="57506"/>
                    <a:pt x="4800" y="57506"/>
                  </a:cubicBezTo>
                  <a:cubicBezTo>
                    <a:pt x="4984" y="57506"/>
                    <a:pt x="5181" y="57488"/>
                    <a:pt x="5327" y="57483"/>
                  </a:cubicBezTo>
                  <a:cubicBezTo>
                    <a:pt x="5344" y="57484"/>
                    <a:pt x="5361" y="57484"/>
                    <a:pt x="5378" y="57484"/>
                  </a:cubicBezTo>
                  <a:cubicBezTo>
                    <a:pt x="5543" y="57484"/>
                    <a:pt x="5702" y="57452"/>
                    <a:pt x="5855" y="57389"/>
                  </a:cubicBezTo>
                  <a:cubicBezTo>
                    <a:pt x="5966" y="57360"/>
                    <a:pt x="6037" y="57294"/>
                    <a:pt x="6066" y="57189"/>
                  </a:cubicBezTo>
                  <a:cubicBezTo>
                    <a:pt x="6331" y="57003"/>
                    <a:pt x="6703" y="56874"/>
                    <a:pt x="7025" y="56821"/>
                  </a:cubicBezTo>
                  <a:lnTo>
                    <a:pt x="7025" y="56821"/>
                  </a:lnTo>
                  <a:cubicBezTo>
                    <a:pt x="7035" y="56987"/>
                    <a:pt x="6959" y="57211"/>
                    <a:pt x="7024" y="57370"/>
                  </a:cubicBezTo>
                  <a:cubicBezTo>
                    <a:pt x="7113" y="57588"/>
                    <a:pt x="7171" y="57561"/>
                    <a:pt x="7451" y="57571"/>
                  </a:cubicBezTo>
                  <a:cubicBezTo>
                    <a:pt x="7616" y="57577"/>
                    <a:pt x="7780" y="57579"/>
                    <a:pt x="7945" y="57579"/>
                  </a:cubicBezTo>
                  <a:cubicBezTo>
                    <a:pt x="8339" y="57579"/>
                    <a:pt x="8734" y="57567"/>
                    <a:pt x="9128" y="57567"/>
                  </a:cubicBezTo>
                  <a:cubicBezTo>
                    <a:pt x="9226" y="57567"/>
                    <a:pt x="9324" y="57567"/>
                    <a:pt x="9423" y="57569"/>
                  </a:cubicBezTo>
                  <a:cubicBezTo>
                    <a:pt x="10355" y="57589"/>
                    <a:pt x="11284" y="57747"/>
                    <a:pt x="12216" y="57771"/>
                  </a:cubicBezTo>
                  <a:cubicBezTo>
                    <a:pt x="12261" y="57773"/>
                    <a:pt x="12305" y="57773"/>
                    <a:pt x="12350" y="57773"/>
                  </a:cubicBezTo>
                  <a:cubicBezTo>
                    <a:pt x="12540" y="57773"/>
                    <a:pt x="12730" y="57763"/>
                    <a:pt x="12919" y="57763"/>
                  </a:cubicBezTo>
                  <a:cubicBezTo>
                    <a:pt x="13005" y="57763"/>
                    <a:pt x="13092" y="57765"/>
                    <a:pt x="13178" y="57771"/>
                  </a:cubicBezTo>
                  <a:cubicBezTo>
                    <a:pt x="13567" y="57800"/>
                    <a:pt x="13950" y="57903"/>
                    <a:pt x="14338" y="57943"/>
                  </a:cubicBezTo>
                  <a:cubicBezTo>
                    <a:pt x="15515" y="58070"/>
                    <a:pt x="16671" y="57886"/>
                    <a:pt x="17844" y="58159"/>
                  </a:cubicBezTo>
                  <a:cubicBezTo>
                    <a:pt x="18009" y="58197"/>
                    <a:pt x="18169" y="58213"/>
                    <a:pt x="18327" y="58213"/>
                  </a:cubicBezTo>
                  <a:cubicBezTo>
                    <a:pt x="18845" y="58213"/>
                    <a:pt x="19336" y="58042"/>
                    <a:pt x="19869" y="57932"/>
                  </a:cubicBezTo>
                  <a:cubicBezTo>
                    <a:pt x="20481" y="57806"/>
                    <a:pt x="21138" y="57737"/>
                    <a:pt x="21790" y="57737"/>
                  </a:cubicBezTo>
                  <a:cubicBezTo>
                    <a:pt x="22283" y="57737"/>
                    <a:pt x="22774" y="57777"/>
                    <a:pt x="23241" y="57862"/>
                  </a:cubicBezTo>
                  <a:cubicBezTo>
                    <a:pt x="23636" y="57933"/>
                    <a:pt x="24064" y="58058"/>
                    <a:pt x="24473" y="58058"/>
                  </a:cubicBezTo>
                  <a:cubicBezTo>
                    <a:pt x="24534" y="58058"/>
                    <a:pt x="24594" y="58056"/>
                    <a:pt x="24654" y="58050"/>
                  </a:cubicBezTo>
                  <a:cubicBezTo>
                    <a:pt x="25796" y="57934"/>
                    <a:pt x="26913" y="57570"/>
                    <a:pt x="28069" y="57570"/>
                  </a:cubicBezTo>
                  <a:cubicBezTo>
                    <a:pt x="28091" y="57570"/>
                    <a:pt x="28113" y="57570"/>
                    <a:pt x="28135" y="57571"/>
                  </a:cubicBezTo>
                  <a:cubicBezTo>
                    <a:pt x="29741" y="57591"/>
                    <a:pt x="31286" y="58133"/>
                    <a:pt x="32867" y="58331"/>
                  </a:cubicBezTo>
                  <a:cubicBezTo>
                    <a:pt x="33110" y="58361"/>
                    <a:pt x="33355" y="58374"/>
                    <a:pt x="33600" y="58374"/>
                  </a:cubicBezTo>
                  <a:cubicBezTo>
                    <a:pt x="34575" y="58374"/>
                    <a:pt x="35563" y="58172"/>
                    <a:pt x="36521" y="58093"/>
                  </a:cubicBezTo>
                  <a:cubicBezTo>
                    <a:pt x="37030" y="58050"/>
                    <a:pt x="37543" y="58039"/>
                    <a:pt x="38057" y="58039"/>
                  </a:cubicBezTo>
                  <a:cubicBezTo>
                    <a:pt x="38609" y="58039"/>
                    <a:pt x="39162" y="58052"/>
                    <a:pt x="39711" y="58057"/>
                  </a:cubicBezTo>
                  <a:cubicBezTo>
                    <a:pt x="39727" y="58057"/>
                    <a:pt x="39743" y="58057"/>
                    <a:pt x="39759" y="58057"/>
                  </a:cubicBezTo>
                  <a:cubicBezTo>
                    <a:pt x="40212" y="58057"/>
                    <a:pt x="40633" y="57979"/>
                    <a:pt x="41079" y="57886"/>
                  </a:cubicBezTo>
                  <a:cubicBezTo>
                    <a:pt x="41491" y="57803"/>
                    <a:pt x="41456" y="57671"/>
                    <a:pt x="41886" y="57671"/>
                  </a:cubicBezTo>
                  <a:lnTo>
                    <a:pt x="44250" y="57671"/>
                  </a:lnTo>
                  <a:cubicBezTo>
                    <a:pt x="44814" y="57671"/>
                    <a:pt x="45381" y="57659"/>
                    <a:pt x="45948" y="57659"/>
                  </a:cubicBezTo>
                  <a:cubicBezTo>
                    <a:pt x="46607" y="57659"/>
                    <a:pt x="47266" y="57675"/>
                    <a:pt x="47919" y="57747"/>
                  </a:cubicBezTo>
                  <a:cubicBezTo>
                    <a:pt x="48150" y="57772"/>
                    <a:pt x="48383" y="57780"/>
                    <a:pt x="48616" y="57780"/>
                  </a:cubicBezTo>
                  <a:cubicBezTo>
                    <a:pt x="49011" y="57780"/>
                    <a:pt x="49407" y="57758"/>
                    <a:pt x="49802" y="57758"/>
                  </a:cubicBezTo>
                  <a:cubicBezTo>
                    <a:pt x="49904" y="57758"/>
                    <a:pt x="50005" y="57759"/>
                    <a:pt x="50107" y="57763"/>
                  </a:cubicBezTo>
                  <a:cubicBezTo>
                    <a:pt x="50414" y="57774"/>
                    <a:pt x="50623" y="57958"/>
                    <a:pt x="50959" y="57969"/>
                  </a:cubicBezTo>
                  <a:cubicBezTo>
                    <a:pt x="50980" y="57970"/>
                    <a:pt x="51001" y="57970"/>
                    <a:pt x="51022" y="57970"/>
                  </a:cubicBezTo>
                  <a:cubicBezTo>
                    <a:pt x="51351" y="57970"/>
                    <a:pt x="51649" y="57881"/>
                    <a:pt x="51974" y="57863"/>
                  </a:cubicBezTo>
                  <a:cubicBezTo>
                    <a:pt x="52310" y="57846"/>
                    <a:pt x="52611" y="57860"/>
                    <a:pt x="52939" y="57769"/>
                  </a:cubicBezTo>
                  <a:cubicBezTo>
                    <a:pt x="53157" y="57707"/>
                    <a:pt x="53353" y="57664"/>
                    <a:pt x="53579" y="57664"/>
                  </a:cubicBezTo>
                  <a:cubicBezTo>
                    <a:pt x="53586" y="57664"/>
                    <a:pt x="53593" y="57664"/>
                    <a:pt x="53600" y="57664"/>
                  </a:cubicBezTo>
                  <a:cubicBezTo>
                    <a:pt x="54042" y="57671"/>
                    <a:pt x="54482" y="57667"/>
                    <a:pt x="54924" y="57670"/>
                  </a:cubicBezTo>
                  <a:cubicBezTo>
                    <a:pt x="55283" y="57671"/>
                    <a:pt x="55593" y="57754"/>
                    <a:pt x="55936" y="57869"/>
                  </a:cubicBezTo>
                  <a:cubicBezTo>
                    <a:pt x="56180" y="57951"/>
                    <a:pt x="56432" y="57968"/>
                    <a:pt x="56685" y="57968"/>
                  </a:cubicBezTo>
                  <a:cubicBezTo>
                    <a:pt x="56876" y="57968"/>
                    <a:pt x="57069" y="57958"/>
                    <a:pt x="57261" y="57958"/>
                  </a:cubicBezTo>
                  <a:cubicBezTo>
                    <a:pt x="57356" y="57958"/>
                    <a:pt x="57450" y="57961"/>
                    <a:pt x="57545" y="57968"/>
                  </a:cubicBezTo>
                  <a:cubicBezTo>
                    <a:pt x="57925" y="57997"/>
                    <a:pt x="58289" y="58130"/>
                    <a:pt x="58669" y="58157"/>
                  </a:cubicBezTo>
                  <a:cubicBezTo>
                    <a:pt x="58744" y="58163"/>
                    <a:pt x="58819" y="58165"/>
                    <a:pt x="58895" y="58165"/>
                  </a:cubicBezTo>
                  <a:cubicBezTo>
                    <a:pt x="59141" y="58165"/>
                    <a:pt x="59390" y="58142"/>
                    <a:pt x="59636" y="58142"/>
                  </a:cubicBezTo>
                  <a:cubicBezTo>
                    <a:pt x="59706" y="58142"/>
                    <a:pt x="59775" y="58144"/>
                    <a:pt x="59843" y="58149"/>
                  </a:cubicBezTo>
                  <a:cubicBezTo>
                    <a:pt x="60050" y="58163"/>
                    <a:pt x="60166" y="58332"/>
                    <a:pt x="60352" y="58348"/>
                  </a:cubicBezTo>
                  <a:cubicBezTo>
                    <a:pt x="60356" y="58348"/>
                    <a:pt x="60361" y="58348"/>
                    <a:pt x="60365" y="58348"/>
                  </a:cubicBezTo>
                  <a:cubicBezTo>
                    <a:pt x="60586" y="58348"/>
                    <a:pt x="61181" y="57969"/>
                    <a:pt x="61228" y="57941"/>
                  </a:cubicBezTo>
                  <a:cubicBezTo>
                    <a:pt x="61453" y="57811"/>
                    <a:pt x="61927" y="57876"/>
                    <a:pt x="62124" y="57704"/>
                  </a:cubicBezTo>
                  <a:lnTo>
                    <a:pt x="62124" y="57704"/>
                  </a:lnTo>
                  <a:cubicBezTo>
                    <a:pt x="62246" y="57882"/>
                    <a:pt x="62456" y="58105"/>
                    <a:pt x="62628" y="58166"/>
                  </a:cubicBezTo>
                  <a:cubicBezTo>
                    <a:pt x="62692" y="58189"/>
                    <a:pt x="62777" y="58197"/>
                    <a:pt x="62871" y="58197"/>
                  </a:cubicBezTo>
                  <a:cubicBezTo>
                    <a:pt x="63086" y="58197"/>
                    <a:pt x="63346" y="58154"/>
                    <a:pt x="63501" y="58154"/>
                  </a:cubicBezTo>
                  <a:cubicBezTo>
                    <a:pt x="63674" y="58154"/>
                    <a:pt x="63849" y="58165"/>
                    <a:pt x="64022" y="58165"/>
                  </a:cubicBezTo>
                  <a:cubicBezTo>
                    <a:pt x="64075" y="58165"/>
                    <a:pt x="64128" y="58164"/>
                    <a:pt x="64181" y="58161"/>
                  </a:cubicBezTo>
                  <a:cubicBezTo>
                    <a:pt x="64483" y="58145"/>
                    <a:pt x="64857" y="57959"/>
                    <a:pt x="65174" y="57959"/>
                  </a:cubicBezTo>
                  <a:cubicBezTo>
                    <a:pt x="65235" y="57959"/>
                    <a:pt x="65294" y="57966"/>
                    <a:pt x="65350" y="57982"/>
                  </a:cubicBezTo>
                  <a:cubicBezTo>
                    <a:pt x="65593" y="58051"/>
                    <a:pt x="65800" y="58184"/>
                    <a:pt x="66069" y="58255"/>
                  </a:cubicBezTo>
                  <a:cubicBezTo>
                    <a:pt x="66348" y="58326"/>
                    <a:pt x="66675" y="58379"/>
                    <a:pt x="66989" y="58379"/>
                  </a:cubicBezTo>
                  <a:cubicBezTo>
                    <a:pt x="67146" y="58379"/>
                    <a:pt x="67300" y="58366"/>
                    <a:pt x="67443" y="58335"/>
                  </a:cubicBezTo>
                  <a:cubicBezTo>
                    <a:pt x="67446" y="58171"/>
                    <a:pt x="67229" y="57991"/>
                    <a:pt x="67166" y="57839"/>
                  </a:cubicBezTo>
                  <a:cubicBezTo>
                    <a:pt x="67100" y="57681"/>
                    <a:pt x="67083" y="57492"/>
                    <a:pt x="67063" y="57324"/>
                  </a:cubicBezTo>
                  <a:cubicBezTo>
                    <a:pt x="66983" y="56637"/>
                    <a:pt x="67166" y="55955"/>
                    <a:pt x="67149" y="55268"/>
                  </a:cubicBezTo>
                  <a:cubicBezTo>
                    <a:pt x="67138" y="54885"/>
                    <a:pt x="67214" y="54562"/>
                    <a:pt x="67336" y="54198"/>
                  </a:cubicBezTo>
                  <a:cubicBezTo>
                    <a:pt x="67436" y="53896"/>
                    <a:pt x="67444" y="53791"/>
                    <a:pt x="67384" y="53481"/>
                  </a:cubicBezTo>
                  <a:cubicBezTo>
                    <a:pt x="67252" y="52807"/>
                    <a:pt x="67244" y="52225"/>
                    <a:pt x="67251" y="51545"/>
                  </a:cubicBezTo>
                  <a:cubicBezTo>
                    <a:pt x="67255" y="51038"/>
                    <a:pt x="67201" y="50590"/>
                    <a:pt x="67054" y="50104"/>
                  </a:cubicBezTo>
                  <a:cubicBezTo>
                    <a:pt x="66947" y="49747"/>
                    <a:pt x="66847" y="49407"/>
                    <a:pt x="66849" y="49029"/>
                  </a:cubicBezTo>
                  <a:cubicBezTo>
                    <a:pt x="66857" y="48093"/>
                    <a:pt x="67073" y="47173"/>
                    <a:pt x="67056" y="46231"/>
                  </a:cubicBezTo>
                  <a:cubicBezTo>
                    <a:pt x="67049" y="45896"/>
                    <a:pt x="67097" y="45608"/>
                    <a:pt x="67165" y="45282"/>
                  </a:cubicBezTo>
                  <a:cubicBezTo>
                    <a:pt x="67291" y="44678"/>
                    <a:pt x="67432" y="44055"/>
                    <a:pt x="67434" y="43435"/>
                  </a:cubicBezTo>
                  <a:cubicBezTo>
                    <a:pt x="67436" y="42966"/>
                    <a:pt x="67923" y="42592"/>
                    <a:pt x="67629" y="42205"/>
                  </a:cubicBezTo>
                  <a:cubicBezTo>
                    <a:pt x="67473" y="42188"/>
                    <a:pt x="67351" y="42067"/>
                    <a:pt x="67201" y="42030"/>
                  </a:cubicBezTo>
                  <a:cubicBezTo>
                    <a:pt x="67125" y="42010"/>
                    <a:pt x="67046" y="42005"/>
                    <a:pt x="66966" y="42005"/>
                  </a:cubicBezTo>
                  <a:cubicBezTo>
                    <a:pt x="66886" y="42005"/>
                    <a:pt x="66806" y="42010"/>
                    <a:pt x="66729" y="42011"/>
                  </a:cubicBezTo>
                  <a:cubicBezTo>
                    <a:pt x="66426" y="42017"/>
                    <a:pt x="66280" y="42206"/>
                    <a:pt x="65998" y="42307"/>
                  </a:cubicBezTo>
                  <a:cubicBezTo>
                    <a:pt x="66102" y="42735"/>
                    <a:pt x="66011" y="43371"/>
                    <a:pt x="65685" y="43695"/>
                  </a:cubicBezTo>
                  <a:cubicBezTo>
                    <a:pt x="65574" y="43805"/>
                    <a:pt x="65496" y="43845"/>
                    <a:pt x="65421" y="43845"/>
                  </a:cubicBezTo>
                  <a:cubicBezTo>
                    <a:pt x="65333" y="43845"/>
                    <a:pt x="65249" y="43789"/>
                    <a:pt x="65120" y="43722"/>
                  </a:cubicBezTo>
                  <a:cubicBezTo>
                    <a:pt x="64699" y="43504"/>
                    <a:pt x="64245" y="43275"/>
                    <a:pt x="63788" y="43166"/>
                  </a:cubicBezTo>
                  <a:cubicBezTo>
                    <a:pt x="63542" y="43107"/>
                    <a:pt x="63320" y="43067"/>
                    <a:pt x="63065" y="43067"/>
                  </a:cubicBezTo>
                  <a:cubicBezTo>
                    <a:pt x="63057" y="43067"/>
                    <a:pt x="63048" y="43067"/>
                    <a:pt x="63040" y="43067"/>
                  </a:cubicBezTo>
                  <a:cubicBezTo>
                    <a:pt x="63033" y="43067"/>
                    <a:pt x="63027" y="43067"/>
                    <a:pt x="63020" y="43067"/>
                  </a:cubicBezTo>
                  <a:cubicBezTo>
                    <a:pt x="62892" y="43067"/>
                    <a:pt x="62725" y="43042"/>
                    <a:pt x="62575" y="43042"/>
                  </a:cubicBezTo>
                  <a:cubicBezTo>
                    <a:pt x="62491" y="43042"/>
                    <a:pt x="62412" y="43050"/>
                    <a:pt x="62347" y="43074"/>
                  </a:cubicBezTo>
                  <a:cubicBezTo>
                    <a:pt x="62251" y="43200"/>
                    <a:pt x="62140" y="43313"/>
                    <a:pt x="62019" y="43414"/>
                  </a:cubicBezTo>
                  <a:cubicBezTo>
                    <a:pt x="61868" y="43490"/>
                    <a:pt x="61710" y="43551"/>
                    <a:pt x="61545" y="43594"/>
                  </a:cubicBezTo>
                  <a:cubicBezTo>
                    <a:pt x="61092" y="43783"/>
                    <a:pt x="60735" y="43951"/>
                    <a:pt x="60238" y="43951"/>
                  </a:cubicBezTo>
                  <a:cubicBezTo>
                    <a:pt x="60203" y="43951"/>
                    <a:pt x="60168" y="43950"/>
                    <a:pt x="60132" y="43949"/>
                  </a:cubicBezTo>
                  <a:cubicBezTo>
                    <a:pt x="60519" y="43848"/>
                    <a:pt x="60879" y="43700"/>
                    <a:pt x="61230" y="43511"/>
                  </a:cubicBezTo>
                  <a:cubicBezTo>
                    <a:pt x="61664" y="43280"/>
                    <a:pt x="62126" y="43128"/>
                    <a:pt x="62596" y="42976"/>
                  </a:cubicBezTo>
                  <a:cubicBezTo>
                    <a:pt x="62992" y="42847"/>
                    <a:pt x="63457" y="42586"/>
                    <a:pt x="63878" y="42568"/>
                  </a:cubicBezTo>
                  <a:cubicBezTo>
                    <a:pt x="63919" y="42566"/>
                    <a:pt x="63960" y="42565"/>
                    <a:pt x="64000" y="42565"/>
                  </a:cubicBezTo>
                  <a:cubicBezTo>
                    <a:pt x="64543" y="42565"/>
                    <a:pt x="65074" y="42741"/>
                    <a:pt x="65530" y="43031"/>
                  </a:cubicBezTo>
                  <a:cubicBezTo>
                    <a:pt x="65523" y="42591"/>
                    <a:pt x="65513" y="42149"/>
                    <a:pt x="65559" y="41710"/>
                  </a:cubicBezTo>
                  <a:cubicBezTo>
                    <a:pt x="65595" y="41370"/>
                    <a:pt x="65600" y="41360"/>
                    <a:pt x="65873" y="41248"/>
                  </a:cubicBezTo>
                  <a:cubicBezTo>
                    <a:pt x="66194" y="41115"/>
                    <a:pt x="66533" y="40986"/>
                    <a:pt x="66847" y="40857"/>
                  </a:cubicBezTo>
                  <a:cubicBezTo>
                    <a:pt x="66921" y="40827"/>
                    <a:pt x="67198" y="40751"/>
                    <a:pt x="67238" y="40704"/>
                  </a:cubicBezTo>
                  <a:cubicBezTo>
                    <a:pt x="67367" y="40547"/>
                    <a:pt x="67116" y="40275"/>
                    <a:pt x="67029" y="40139"/>
                  </a:cubicBezTo>
                  <a:cubicBezTo>
                    <a:pt x="66875" y="39898"/>
                    <a:pt x="66761" y="39703"/>
                    <a:pt x="66758" y="39407"/>
                  </a:cubicBezTo>
                  <a:cubicBezTo>
                    <a:pt x="66758" y="39007"/>
                    <a:pt x="66885" y="38620"/>
                    <a:pt x="66857" y="38217"/>
                  </a:cubicBezTo>
                  <a:cubicBezTo>
                    <a:pt x="66822" y="37744"/>
                    <a:pt x="66801" y="37228"/>
                    <a:pt x="66707" y="36763"/>
                  </a:cubicBezTo>
                  <a:cubicBezTo>
                    <a:pt x="66614" y="36291"/>
                    <a:pt x="66412" y="35663"/>
                    <a:pt x="66683" y="35243"/>
                  </a:cubicBezTo>
                  <a:cubicBezTo>
                    <a:pt x="66905" y="34899"/>
                    <a:pt x="67323" y="34711"/>
                    <a:pt x="67556" y="34384"/>
                  </a:cubicBezTo>
                  <a:cubicBezTo>
                    <a:pt x="67690" y="34195"/>
                    <a:pt x="67609" y="34116"/>
                    <a:pt x="67523" y="33930"/>
                  </a:cubicBezTo>
                  <a:cubicBezTo>
                    <a:pt x="67366" y="33581"/>
                    <a:pt x="67264" y="33177"/>
                    <a:pt x="67166" y="32807"/>
                  </a:cubicBezTo>
                  <a:cubicBezTo>
                    <a:pt x="67087" y="32506"/>
                    <a:pt x="67186" y="32175"/>
                    <a:pt x="67130" y="31865"/>
                  </a:cubicBezTo>
                  <a:cubicBezTo>
                    <a:pt x="67099" y="31687"/>
                    <a:pt x="67036" y="31514"/>
                    <a:pt x="67007" y="31330"/>
                  </a:cubicBezTo>
                  <a:cubicBezTo>
                    <a:pt x="66977" y="31142"/>
                    <a:pt x="66993" y="30910"/>
                    <a:pt x="66901" y="30738"/>
                  </a:cubicBezTo>
                  <a:cubicBezTo>
                    <a:pt x="66829" y="30605"/>
                    <a:pt x="66686" y="30527"/>
                    <a:pt x="66607" y="30402"/>
                  </a:cubicBezTo>
                  <a:cubicBezTo>
                    <a:pt x="66289" y="29893"/>
                    <a:pt x="66512" y="28971"/>
                    <a:pt x="66617" y="28415"/>
                  </a:cubicBezTo>
                  <a:cubicBezTo>
                    <a:pt x="66693" y="28006"/>
                    <a:pt x="66799" y="27590"/>
                    <a:pt x="66848" y="27178"/>
                  </a:cubicBezTo>
                  <a:cubicBezTo>
                    <a:pt x="66858" y="27081"/>
                    <a:pt x="66880" y="27020"/>
                    <a:pt x="66858" y="26925"/>
                  </a:cubicBezTo>
                  <a:cubicBezTo>
                    <a:pt x="66794" y="26638"/>
                    <a:pt x="66880" y="26661"/>
                    <a:pt x="66669" y="26452"/>
                  </a:cubicBezTo>
                  <a:cubicBezTo>
                    <a:pt x="66610" y="26018"/>
                    <a:pt x="66203" y="25778"/>
                    <a:pt x="65925" y="25491"/>
                  </a:cubicBezTo>
                  <a:cubicBezTo>
                    <a:pt x="65656" y="25215"/>
                    <a:pt x="65618" y="24921"/>
                    <a:pt x="65609" y="24543"/>
                  </a:cubicBezTo>
                  <a:cubicBezTo>
                    <a:pt x="65599" y="24173"/>
                    <a:pt x="65532" y="23697"/>
                    <a:pt x="65629" y="23336"/>
                  </a:cubicBezTo>
                  <a:cubicBezTo>
                    <a:pt x="65699" y="23081"/>
                    <a:pt x="65866" y="23049"/>
                    <a:pt x="66044" y="22897"/>
                  </a:cubicBezTo>
                  <a:cubicBezTo>
                    <a:pt x="66230" y="22737"/>
                    <a:pt x="66287" y="22182"/>
                    <a:pt x="66359" y="21938"/>
                  </a:cubicBezTo>
                  <a:cubicBezTo>
                    <a:pt x="66455" y="21601"/>
                    <a:pt x="66557" y="21270"/>
                    <a:pt x="66619" y="20924"/>
                  </a:cubicBezTo>
                  <a:cubicBezTo>
                    <a:pt x="66656" y="20716"/>
                    <a:pt x="66696" y="20517"/>
                    <a:pt x="66649" y="20311"/>
                  </a:cubicBezTo>
                  <a:cubicBezTo>
                    <a:pt x="66644" y="20299"/>
                    <a:pt x="66584" y="20236"/>
                    <a:pt x="66571" y="20200"/>
                  </a:cubicBezTo>
                  <a:cubicBezTo>
                    <a:pt x="66167" y="19031"/>
                    <a:pt x="67466" y="18056"/>
                    <a:pt x="67629" y="16944"/>
                  </a:cubicBezTo>
                  <a:cubicBezTo>
                    <a:pt x="67594" y="16941"/>
                    <a:pt x="67559" y="16939"/>
                    <a:pt x="67525" y="16938"/>
                  </a:cubicBezTo>
                  <a:cubicBezTo>
                    <a:pt x="67265" y="16081"/>
                    <a:pt x="67561" y="15176"/>
                    <a:pt x="67536" y="14298"/>
                  </a:cubicBezTo>
                  <a:cubicBezTo>
                    <a:pt x="67531" y="14116"/>
                    <a:pt x="67473" y="13968"/>
                    <a:pt x="67444" y="13805"/>
                  </a:cubicBezTo>
                  <a:cubicBezTo>
                    <a:pt x="67433" y="13742"/>
                    <a:pt x="67459" y="13634"/>
                    <a:pt x="67424" y="13574"/>
                  </a:cubicBezTo>
                  <a:cubicBezTo>
                    <a:pt x="67364" y="13468"/>
                    <a:pt x="67236" y="13438"/>
                    <a:pt x="67085" y="13438"/>
                  </a:cubicBezTo>
                  <a:cubicBezTo>
                    <a:pt x="66893" y="13438"/>
                    <a:pt x="66663" y="13486"/>
                    <a:pt x="66484" y="13486"/>
                  </a:cubicBezTo>
                  <a:cubicBezTo>
                    <a:pt x="66419" y="13486"/>
                    <a:pt x="66361" y="13479"/>
                    <a:pt x="66313" y="13462"/>
                  </a:cubicBezTo>
                  <a:cubicBezTo>
                    <a:pt x="66400" y="13419"/>
                    <a:pt x="66499" y="13406"/>
                    <a:pt x="66602" y="13406"/>
                  </a:cubicBezTo>
                  <a:cubicBezTo>
                    <a:pt x="66750" y="13406"/>
                    <a:pt x="66906" y="13432"/>
                    <a:pt x="67047" y="13432"/>
                  </a:cubicBezTo>
                  <a:cubicBezTo>
                    <a:pt x="67149" y="13432"/>
                    <a:pt x="67243" y="13418"/>
                    <a:pt x="67321" y="13372"/>
                  </a:cubicBezTo>
                  <a:cubicBezTo>
                    <a:pt x="67396" y="13326"/>
                    <a:pt x="67446" y="13121"/>
                    <a:pt x="67462" y="13061"/>
                  </a:cubicBezTo>
                  <a:cubicBezTo>
                    <a:pt x="67572" y="12669"/>
                    <a:pt x="67518" y="12235"/>
                    <a:pt x="67553" y="11835"/>
                  </a:cubicBezTo>
                  <a:cubicBezTo>
                    <a:pt x="67576" y="11564"/>
                    <a:pt x="67640" y="11333"/>
                    <a:pt x="67726" y="11089"/>
                  </a:cubicBezTo>
                  <a:cubicBezTo>
                    <a:pt x="67733" y="11090"/>
                    <a:pt x="67740" y="11090"/>
                    <a:pt x="67746" y="11090"/>
                  </a:cubicBezTo>
                  <a:cubicBezTo>
                    <a:pt x="67788" y="11090"/>
                    <a:pt x="67809" y="11070"/>
                    <a:pt x="67810" y="11030"/>
                  </a:cubicBezTo>
                  <a:cubicBezTo>
                    <a:pt x="67835" y="10947"/>
                    <a:pt x="67846" y="10861"/>
                    <a:pt x="67845" y="10774"/>
                  </a:cubicBezTo>
                  <a:cubicBezTo>
                    <a:pt x="67912" y="10222"/>
                    <a:pt x="67813" y="9721"/>
                    <a:pt x="67819" y="9170"/>
                  </a:cubicBezTo>
                  <a:cubicBezTo>
                    <a:pt x="67826" y="8442"/>
                    <a:pt x="67740" y="7682"/>
                    <a:pt x="67845" y="6959"/>
                  </a:cubicBezTo>
                  <a:cubicBezTo>
                    <a:pt x="67899" y="6567"/>
                    <a:pt x="67870" y="6380"/>
                    <a:pt x="67730" y="6012"/>
                  </a:cubicBezTo>
                  <a:cubicBezTo>
                    <a:pt x="67552" y="5547"/>
                    <a:pt x="67360" y="5048"/>
                    <a:pt x="67430" y="4539"/>
                  </a:cubicBezTo>
                  <a:cubicBezTo>
                    <a:pt x="67469" y="4256"/>
                    <a:pt x="67647" y="4050"/>
                    <a:pt x="67710" y="3783"/>
                  </a:cubicBezTo>
                  <a:cubicBezTo>
                    <a:pt x="67770" y="3519"/>
                    <a:pt x="67724" y="3218"/>
                    <a:pt x="67726" y="2947"/>
                  </a:cubicBezTo>
                  <a:cubicBezTo>
                    <a:pt x="67731" y="2170"/>
                    <a:pt x="67437" y="1204"/>
                    <a:pt x="67433" y="422"/>
                  </a:cubicBezTo>
                  <a:cubicBezTo>
                    <a:pt x="67066" y="422"/>
                    <a:pt x="66671" y="384"/>
                    <a:pt x="66285" y="384"/>
                  </a:cubicBezTo>
                  <a:cubicBezTo>
                    <a:pt x="66048" y="384"/>
                    <a:pt x="65815" y="398"/>
                    <a:pt x="65595" y="445"/>
                  </a:cubicBezTo>
                  <a:cubicBezTo>
                    <a:pt x="65489" y="468"/>
                    <a:pt x="65407" y="478"/>
                    <a:pt x="65329" y="478"/>
                  </a:cubicBezTo>
                  <a:cubicBezTo>
                    <a:pt x="65222" y="478"/>
                    <a:pt x="65124" y="458"/>
                    <a:pt x="64987" y="422"/>
                  </a:cubicBezTo>
                  <a:cubicBezTo>
                    <a:pt x="64848" y="387"/>
                    <a:pt x="64602" y="239"/>
                    <a:pt x="64435" y="239"/>
                  </a:cubicBezTo>
                  <a:cubicBezTo>
                    <a:pt x="64406" y="239"/>
                    <a:pt x="64379" y="244"/>
                    <a:pt x="64356" y="254"/>
                  </a:cubicBezTo>
                  <a:cubicBezTo>
                    <a:pt x="64376" y="438"/>
                    <a:pt x="64549" y="548"/>
                    <a:pt x="64549" y="731"/>
                  </a:cubicBezTo>
                  <a:cubicBezTo>
                    <a:pt x="64549" y="931"/>
                    <a:pt x="64319" y="1103"/>
                    <a:pt x="64190" y="1231"/>
                  </a:cubicBezTo>
                  <a:cubicBezTo>
                    <a:pt x="63753" y="1660"/>
                    <a:pt x="63838" y="2505"/>
                    <a:pt x="63875" y="3131"/>
                  </a:cubicBezTo>
                  <a:lnTo>
                    <a:pt x="63875" y="3131"/>
                  </a:lnTo>
                  <a:cubicBezTo>
                    <a:pt x="63857" y="3036"/>
                    <a:pt x="63822" y="2950"/>
                    <a:pt x="63805" y="2850"/>
                  </a:cubicBezTo>
                  <a:cubicBezTo>
                    <a:pt x="63779" y="2692"/>
                    <a:pt x="63797" y="2539"/>
                    <a:pt x="63765" y="2381"/>
                  </a:cubicBezTo>
                  <a:cubicBezTo>
                    <a:pt x="63748" y="2306"/>
                    <a:pt x="63708" y="2242"/>
                    <a:pt x="63691" y="2154"/>
                  </a:cubicBezTo>
                  <a:cubicBezTo>
                    <a:pt x="63646" y="1903"/>
                    <a:pt x="63642" y="1642"/>
                    <a:pt x="63597" y="1392"/>
                  </a:cubicBezTo>
                  <a:cubicBezTo>
                    <a:pt x="63527" y="970"/>
                    <a:pt x="63328" y="238"/>
                    <a:pt x="62858" y="238"/>
                  </a:cubicBezTo>
                  <a:cubicBezTo>
                    <a:pt x="62790" y="238"/>
                    <a:pt x="62717" y="253"/>
                    <a:pt x="62638" y="286"/>
                  </a:cubicBezTo>
                  <a:cubicBezTo>
                    <a:pt x="62396" y="389"/>
                    <a:pt x="62113" y="443"/>
                    <a:pt x="61828" y="443"/>
                  </a:cubicBezTo>
                  <a:cubicBezTo>
                    <a:pt x="61685" y="443"/>
                    <a:pt x="61541" y="429"/>
                    <a:pt x="61402" y="401"/>
                  </a:cubicBezTo>
                  <a:cubicBezTo>
                    <a:pt x="61296" y="379"/>
                    <a:pt x="61105" y="348"/>
                    <a:pt x="61000" y="308"/>
                  </a:cubicBezTo>
                  <a:cubicBezTo>
                    <a:pt x="60864" y="257"/>
                    <a:pt x="60799" y="131"/>
                    <a:pt x="60648" y="131"/>
                  </a:cubicBezTo>
                  <a:cubicBezTo>
                    <a:pt x="60632" y="131"/>
                    <a:pt x="60616" y="133"/>
                    <a:pt x="60599" y="135"/>
                  </a:cubicBezTo>
                  <a:cubicBezTo>
                    <a:pt x="60321" y="180"/>
                    <a:pt x="60127" y="510"/>
                    <a:pt x="59858" y="594"/>
                  </a:cubicBezTo>
                  <a:cubicBezTo>
                    <a:pt x="59695" y="644"/>
                    <a:pt x="59553" y="661"/>
                    <a:pt x="59412" y="661"/>
                  </a:cubicBezTo>
                  <a:cubicBezTo>
                    <a:pt x="59245" y="661"/>
                    <a:pt x="59079" y="637"/>
                    <a:pt x="58885" y="614"/>
                  </a:cubicBezTo>
                  <a:cubicBezTo>
                    <a:pt x="58690" y="593"/>
                    <a:pt x="58524" y="508"/>
                    <a:pt x="58325" y="508"/>
                  </a:cubicBezTo>
                  <a:cubicBezTo>
                    <a:pt x="58308" y="508"/>
                    <a:pt x="58291" y="508"/>
                    <a:pt x="58273" y="510"/>
                  </a:cubicBezTo>
                  <a:cubicBezTo>
                    <a:pt x="57866" y="543"/>
                    <a:pt x="57492" y="716"/>
                    <a:pt x="57070" y="718"/>
                  </a:cubicBezTo>
                  <a:cubicBezTo>
                    <a:pt x="57044" y="718"/>
                    <a:pt x="57018" y="718"/>
                    <a:pt x="56991" y="718"/>
                  </a:cubicBezTo>
                  <a:cubicBezTo>
                    <a:pt x="56384" y="718"/>
                    <a:pt x="55809" y="671"/>
                    <a:pt x="55205" y="623"/>
                  </a:cubicBezTo>
                  <a:cubicBezTo>
                    <a:pt x="55083" y="614"/>
                    <a:pt x="54962" y="609"/>
                    <a:pt x="54841" y="609"/>
                  </a:cubicBezTo>
                  <a:cubicBezTo>
                    <a:pt x="54251" y="609"/>
                    <a:pt x="53669" y="717"/>
                    <a:pt x="53111" y="913"/>
                  </a:cubicBezTo>
                  <a:cubicBezTo>
                    <a:pt x="52517" y="1119"/>
                    <a:pt x="51861" y="1294"/>
                    <a:pt x="51219" y="1294"/>
                  </a:cubicBezTo>
                  <a:cubicBezTo>
                    <a:pt x="50719" y="1294"/>
                    <a:pt x="50228" y="1188"/>
                    <a:pt x="49780" y="910"/>
                  </a:cubicBezTo>
                  <a:cubicBezTo>
                    <a:pt x="49359" y="649"/>
                    <a:pt x="48850" y="233"/>
                    <a:pt x="48338" y="229"/>
                  </a:cubicBezTo>
                  <a:cubicBezTo>
                    <a:pt x="48215" y="228"/>
                    <a:pt x="48084" y="217"/>
                    <a:pt x="47957" y="217"/>
                  </a:cubicBezTo>
                  <a:cubicBezTo>
                    <a:pt x="47898" y="217"/>
                    <a:pt x="47841" y="219"/>
                    <a:pt x="47786" y="226"/>
                  </a:cubicBezTo>
                  <a:cubicBezTo>
                    <a:pt x="47573" y="250"/>
                    <a:pt x="47406" y="382"/>
                    <a:pt x="47189" y="425"/>
                  </a:cubicBezTo>
                  <a:cubicBezTo>
                    <a:pt x="46753" y="510"/>
                    <a:pt x="46316" y="462"/>
                    <a:pt x="45887" y="540"/>
                  </a:cubicBezTo>
                  <a:cubicBezTo>
                    <a:pt x="45693" y="573"/>
                    <a:pt x="45507" y="642"/>
                    <a:pt x="45318" y="686"/>
                  </a:cubicBezTo>
                  <a:cubicBezTo>
                    <a:pt x="45140" y="728"/>
                    <a:pt x="45010" y="722"/>
                    <a:pt x="44866" y="845"/>
                  </a:cubicBezTo>
                  <a:cubicBezTo>
                    <a:pt x="44779" y="921"/>
                    <a:pt x="44623" y="1169"/>
                    <a:pt x="44472" y="1169"/>
                  </a:cubicBezTo>
                  <a:cubicBezTo>
                    <a:pt x="44432" y="1169"/>
                    <a:pt x="44392" y="1151"/>
                    <a:pt x="44354" y="1109"/>
                  </a:cubicBezTo>
                  <a:cubicBezTo>
                    <a:pt x="44407" y="815"/>
                    <a:pt x="44832" y="563"/>
                    <a:pt x="45014" y="349"/>
                  </a:cubicBezTo>
                  <a:cubicBezTo>
                    <a:pt x="44997" y="342"/>
                    <a:pt x="44977" y="338"/>
                    <a:pt x="44955" y="338"/>
                  </a:cubicBezTo>
                  <a:cubicBezTo>
                    <a:pt x="44838" y="338"/>
                    <a:pt x="44660" y="428"/>
                    <a:pt x="44541" y="428"/>
                  </a:cubicBezTo>
                  <a:cubicBezTo>
                    <a:pt x="44538" y="428"/>
                    <a:pt x="44535" y="428"/>
                    <a:pt x="44532" y="428"/>
                  </a:cubicBezTo>
                  <a:cubicBezTo>
                    <a:pt x="44301" y="419"/>
                    <a:pt x="44080" y="330"/>
                    <a:pt x="43848" y="316"/>
                  </a:cubicBezTo>
                  <a:cubicBezTo>
                    <a:pt x="43771" y="307"/>
                    <a:pt x="43693" y="303"/>
                    <a:pt x="43616" y="303"/>
                  </a:cubicBezTo>
                  <a:cubicBezTo>
                    <a:pt x="43424" y="303"/>
                    <a:pt x="43233" y="330"/>
                    <a:pt x="43042" y="381"/>
                  </a:cubicBezTo>
                  <a:cubicBezTo>
                    <a:pt x="42135" y="495"/>
                    <a:pt x="41227" y="610"/>
                    <a:pt x="40318" y="729"/>
                  </a:cubicBezTo>
                  <a:cubicBezTo>
                    <a:pt x="40183" y="743"/>
                    <a:pt x="40086" y="749"/>
                    <a:pt x="40004" y="749"/>
                  </a:cubicBezTo>
                  <a:cubicBezTo>
                    <a:pt x="39840" y="749"/>
                    <a:pt x="39737" y="727"/>
                    <a:pt x="39522" y="708"/>
                  </a:cubicBezTo>
                  <a:cubicBezTo>
                    <a:pt x="39374" y="695"/>
                    <a:pt x="39225" y="690"/>
                    <a:pt x="39075" y="690"/>
                  </a:cubicBezTo>
                  <a:cubicBezTo>
                    <a:pt x="38709" y="690"/>
                    <a:pt x="38340" y="717"/>
                    <a:pt x="37975" y="717"/>
                  </a:cubicBezTo>
                  <a:cubicBezTo>
                    <a:pt x="37931" y="717"/>
                    <a:pt x="37887" y="717"/>
                    <a:pt x="37843" y="716"/>
                  </a:cubicBezTo>
                  <a:cubicBezTo>
                    <a:pt x="37238" y="706"/>
                    <a:pt x="36647" y="538"/>
                    <a:pt x="36045" y="510"/>
                  </a:cubicBezTo>
                  <a:cubicBezTo>
                    <a:pt x="35989" y="507"/>
                    <a:pt x="35934" y="506"/>
                    <a:pt x="35881" y="506"/>
                  </a:cubicBezTo>
                  <a:cubicBezTo>
                    <a:pt x="35441" y="506"/>
                    <a:pt x="35074" y="581"/>
                    <a:pt x="34611" y="581"/>
                  </a:cubicBezTo>
                  <a:cubicBezTo>
                    <a:pt x="34430" y="709"/>
                    <a:pt x="34234" y="756"/>
                    <a:pt x="34033" y="756"/>
                  </a:cubicBezTo>
                  <a:cubicBezTo>
                    <a:pt x="33627" y="756"/>
                    <a:pt x="33200" y="566"/>
                    <a:pt x="32833" y="477"/>
                  </a:cubicBezTo>
                  <a:cubicBezTo>
                    <a:pt x="32743" y="455"/>
                    <a:pt x="32654" y="446"/>
                    <a:pt x="32565" y="446"/>
                  </a:cubicBezTo>
                  <a:cubicBezTo>
                    <a:pt x="32363" y="446"/>
                    <a:pt x="32162" y="492"/>
                    <a:pt x="31964" y="544"/>
                  </a:cubicBezTo>
                  <a:cubicBezTo>
                    <a:pt x="31166" y="757"/>
                    <a:pt x="30307" y="877"/>
                    <a:pt x="29457" y="877"/>
                  </a:cubicBezTo>
                  <a:cubicBezTo>
                    <a:pt x="29147" y="877"/>
                    <a:pt x="28838" y="861"/>
                    <a:pt x="28534" y="828"/>
                  </a:cubicBezTo>
                  <a:cubicBezTo>
                    <a:pt x="28214" y="792"/>
                    <a:pt x="27930" y="690"/>
                    <a:pt x="27612" y="690"/>
                  </a:cubicBezTo>
                  <a:cubicBezTo>
                    <a:pt x="27561" y="690"/>
                    <a:pt x="27509" y="693"/>
                    <a:pt x="27456" y="699"/>
                  </a:cubicBezTo>
                  <a:cubicBezTo>
                    <a:pt x="26982" y="751"/>
                    <a:pt x="26671" y="1231"/>
                    <a:pt x="26141" y="1247"/>
                  </a:cubicBezTo>
                  <a:cubicBezTo>
                    <a:pt x="26130" y="1247"/>
                    <a:pt x="26119" y="1247"/>
                    <a:pt x="26109" y="1247"/>
                  </a:cubicBezTo>
                  <a:cubicBezTo>
                    <a:pt x="25573" y="1247"/>
                    <a:pt x="25165" y="861"/>
                    <a:pt x="24705" y="636"/>
                  </a:cubicBezTo>
                  <a:cubicBezTo>
                    <a:pt x="24304" y="438"/>
                    <a:pt x="23816" y="442"/>
                    <a:pt x="23380" y="398"/>
                  </a:cubicBezTo>
                  <a:cubicBezTo>
                    <a:pt x="22906" y="348"/>
                    <a:pt x="22540" y="333"/>
                    <a:pt x="22061" y="323"/>
                  </a:cubicBezTo>
                  <a:cubicBezTo>
                    <a:pt x="22045" y="323"/>
                    <a:pt x="22029" y="323"/>
                    <a:pt x="22013" y="323"/>
                  </a:cubicBezTo>
                  <a:cubicBezTo>
                    <a:pt x="21903" y="323"/>
                    <a:pt x="21795" y="327"/>
                    <a:pt x="21687" y="327"/>
                  </a:cubicBezTo>
                  <a:cubicBezTo>
                    <a:pt x="21547" y="327"/>
                    <a:pt x="21408" y="321"/>
                    <a:pt x="21265" y="293"/>
                  </a:cubicBezTo>
                  <a:cubicBezTo>
                    <a:pt x="21120" y="265"/>
                    <a:pt x="21010" y="216"/>
                    <a:pt x="20905" y="216"/>
                  </a:cubicBezTo>
                  <a:cubicBezTo>
                    <a:pt x="20830" y="216"/>
                    <a:pt x="20757" y="241"/>
                    <a:pt x="20676" y="315"/>
                  </a:cubicBezTo>
                  <a:cubicBezTo>
                    <a:pt x="20571" y="409"/>
                    <a:pt x="20540" y="520"/>
                    <a:pt x="20406" y="609"/>
                  </a:cubicBezTo>
                  <a:cubicBezTo>
                    <a:pt x="20219" y="736"/>
                    <a:pt x="20006" y="926"/>
                    <a:pt x="19804" y="1022"/>
                  </a:cubicBezTo>
                  <a:cubicBezTo>
                    <a:pt x="19558" y="1138"/>
                    <a:pt x="19437" y="1014"/>
                    <a:pt x="19360" y="1304"/>
                  </a:cubicBezTo>
                  <a:cubicBezTo>
                    <a:pt x="19311" y="1485"/>
                    <a:pt x="19447" y="1690"/>
                    <a:pt x="19351" y="1870"/>
                  </a:cubicBezTo>
                  <a:cubicBezTo>
                    <a:pt x="19268" y="2022"/>
                    <a:pt x="19152" y="2018"/>
                    <a:pt x="19103" y="2205"/>
                  </a:cubicBezTo>
                  <a:cubicBezTo>
                    <a:pt x="19041" y="2451"/>
                    <a:pt x="19239" y="2636"/>
                    <a:pt x="19231" y="2858"/>
                  </a:cubicBezTo>
                  <a:cubicBezTo>
                    <a:pt x="18915" y="2976"/>
                    <a:pt x="18746" y="3329"/>
                    <a:pt x="18726" y="3658"/>
                  </a:cubicBezTo>
                  <a:lnTo>
                    <a:pt x="18726" y="3658"/>
                  </a:lnTo>
                  <a:cubicBezTo>
                    <a:pt x="18704" y="3275"/>
                    <a:pt x="18662" y="2857"/>
                    <a:pt x="18752" y="2481"/>
                  </a:cubicBezTo>
                  <a:cubicBezTo>
                    <a:pt x="18805" y="2263"/>
                    <a:pt x="18978" y="2111"/>
                    <a:pt x="18974" y="1876"/>
                  </a:cubicBezTo>
                  <a:cubicBezTo>
                    <a:pt x="18970" y="1665"/>
                    <a:pt x="18795" y="1546"/>
                    <a:pt x="18749" y="1349"/>
                  </a:cubicBezTo>
                  <a:cubicBezTo>
                    <a:pt x="18704" y="1164"/>
                    <a:pt x="18712" y="1057"/>
                    <a:pt x="18806" y="895"/>
                  </a:cubicBezTo>
                  <a:cubicBezTo>
                    <a:pt x="18876" y="778"/>
                    <a:pt x="19023" y="759"/>
                    <a:pt x="18948" y="601"/>
                  </a:cubicBezTo>
                  <a:cubicBezTo>
                    <a:pt x="18865" y="578"/>
                    <a:pt x="18784" y="569"/>
                    <a:pt x="18704" y="569"/>
                  </a:cubicBezTo>
                  <a:cubicBezTo>
                    <a:pt x="18535" y="569"/>
                    <a:pt x="18372" y="610"/>
                    <a:pt x="18203" y="647"/>
                  </a:cubicBezTo>
                  <a:cubicBezTo>
                    <a:pt x="18093" y="671"/>
                    <a:pt x="17977" y="676"/>
                    <a:pt x="17858" y="676"/>
                  </a:cubicBezTo>
                  <a:cubicBezTo>
                    <a:pt x="17758" y="676"/>
                    <a:pt x="17656" y="672"/>
                    <a:pt x="17557" y="672"/>
                  </a:cubicBezTo>
                  <a:cubicBezTo>
                    <a:pt x="17402" y="672"/>
                    <a:pt x="17252" y="681"/>
                    <a:pt x="17120" y="728"/>
                  </a:cubicBezTo>
                  <a:cubicBezTo>
                    <a:pt x="16812" y="835"/>
                    <a:pt x="16806" y="1051"/>
                    <a:pt x="16537" y="1051"/>
                  </a:cubicBezTo>
                  <a:cubicBezTo>
                    <a:pt x="16499" y="1051"/>
                    <a:pt x="16457" y="1047"/>
                    <a:pt x="16407" y="1037"/>
                  </a:cubicBezTo>
                  <a:cubicBezTo>
                    <a:pt x="16055" y="971"/>
                    <a:pt x="15704" y="957"/>
                    <a:pt x="15346" y="957"/>
                  </a:cubicBezTo>
                  <a:cubicBezTo>
                    <a:pt x="15258" y="957"/>
                    <a:pt x="15170" y="957"/>
                    <a:pt x="15081" y="958"/>
                  </a:cubicBezTo>
                  <a:cubicBezTo>
                    <a:pt x="14813" y="963"/>
                    <a:pt x="14712" y="953"/>
                    <a:pt x="14526" y="1122"/>
                  </a:cubicBezTo>
                  <a:cubicBezTo>
                    <a:pt x="14413" y="1224"/>
                    <a:pt x="14466" y="1318"/>
                    <a:pt x="14282" y="1367"/>
                  </a:cubicBezTo>
                  <a:cubicBezTo>
                    <a:pt x="14253" y="1375"/>
                    <a:pt x="14224" y="1379"/>
                    <a:pt x="14197" y="1379"/>
                  </a:cubicBezTo>
                  <a:cubicBezTo>
                    <a:pt x="13987" y="1379"/>
                    <a:pt x="13830" y="1172"/>
                    <a:pt x="13638" y="1115"/>
                  </a:cubicBezTo>
                  <a:cubicBezTo>
                    <a:pt x="13420" y="1049"/>
                    <a:pt x="13200" y="1072"/>
                    <a:pt x="12976" y="1000"/>
                  </a:cubicBezTo>
                  <a:cubicBezTo>
                    <a:pt x="12685" y="908"/>
                    <a:pt x="12702" y="901"/>
                    <a:pt x="12389" y="901"/>
                  </a:cubicBezTo>
                  <a:cubicBezTo>
                    <a:pt x="12151" y="901"/>
                    <a:pt x="11877" y="874"/>
                    <a:pt x="11612" y="874"/>
                  </a:cubicBezTo>
                  <a:cubicBezTo>
                    <a:pt x="11341" y="874"/>
                    <a:pt x="11078" y="902"/>
                    <a:pt x="10869" y="1014"/>
                  </a:cubicBezTo>
                  <a:cubicBezTo>
                    <a:pt x="10677" y="1118"/>
                    <a:pt x="10673" y="1235"/>
                    <a:pt x="10436" y="1295"/>
                  </a:cubicBezTo>
                  <a:cubicBezTo>
                    <a:pt x="10233" y="1347"/>
                    <a:pt x="9760" y="1407"/>
                    <a:pt x="9547" y="1439"/>
                  </a:cubicBezTo>
                  <a:cubicBezTo>
                    <a:pt x="9495" y="1447"/>
                    <a:pt x="9442" y="1451"/>
                    <a:pt x="9388" y="1451"/>
                  </a:cubicBezTo>
                  <a:cubicBezTo>
                    <a:pt x="8941" y="1451"/>
                    <a:pt x="8482" y="1192"/>
                    <a:pt x="8015" y="1128"/>
                  </a:cubicBezTo>
                  <a:cubicBezTo>
                    <a:pt x="7856" y="1106"/>
                    <a:pt x="7717" y="1088"/>
                    <a:pt x="7584" y="1088"/>
                  </a:cubicBezTo>
                  <a:cubicBezTo>
                    <a:pt x="7415" y="1088"/>
                    <a:pt x="7254" y="1116"/>
                    <a:pt x="7071" y="1202"/>
                  </a:cubicBezTo>
                  <a:cubicBezTo>
                    <a:pt x="6875" y="1294"/>
                    <a:pt x="6692" y="1505"/>
                    <a:pt x="6453" y="1505"/>
                  </a:cubicBezTo>
                  <a:cubicBezTo>
                    <a:pt x="6446" y="1505"/>
                    <a:pt x="6439" y="1505"/>
                    <a:pt x="6432" y="1505"/>
                  </a:cubicBezTo>
                  <a:cubicBezTo>
                    <a:pt x="6080" y="1489"/>
                    <a:pt x="6072" y="1225"/>
                    <a:pt x="5808" y="1125"/>
                  </a:cubicBezTo>
                  <a:cubicBezTo>
                    <a:pt x="5747" y="1102"/>
                    <a:pt x="5691" y="1096"/>
                    <a:pt x="5636" y="1096"/>
                  </a:cubicBezTo>
                  <a:cubicBezTo>
                    <a:pt x="5578" y="1096"/>
                    <a:pt x="5520" y="1103"/>
                    <a:pt x="5458" y="1103"/>
                  </a:cubicBezTo>
                  <a:cubicBezTo>
                    <a:pt x="5437" y="1103"/>
                    <a:pt x="5416" y="1102"/>
                    <a:pt x="5395" y="1100"/>
                  </a:cubicBezTo>
                  <a:cubicBezTo>
                    <a:pt x="4870" y="1057"/>
                    <a:pt x="4367" y="815"/>
                    <a:pt x="3856" y="685"/>
                  </a:cubicBezTo>
                  <a:cubicBezTo>
                    <a:pt x="3319" y="548"/>
                    <a:pt x="2906" y="1"/>
                    <a:pt x="2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6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0"/>
            <p:cNvSpPr/>
            <p:nvPr/>
          </p:nvSpPr>
          <p:spPr>
            <a:xfrm rot="5400000">
              <a:off x="6290526" y="332770"/>
              <a:ext cx="843175" cy="585700"/>
            </a:xfrm>
            <a:custGeom>
              <a:avLst/>
              <a:gdLst/>
              <a:ahLst/>
              <a:cxnLst/>
              <a:rect l="l" t="t" r="r" b="b"/>
              <a:pathLst>
                <a:path w="33727" h="23428" extrusionOk="0">
                  <a:moveTo>
                    <a:pt x="29182" y="1"/>
                  </a:moveTo>
                  <a:lnTo>
                    <a:pt x="1" y="13856"/>
                  </a:lnTo>
                  <a:lnTo>
                    <a:pt x="4545" y="23427"/>
                  </a:lnTo>
                  <a:lnTo>
                    <a:pt x="33726" y="9572"/>
                  </a:lnTo>
                  <a:lnTo>
                    <a:pt x="29182" y="1"/>
                  </a:lnTo>
                  <a:close/>
                </a:path>
              </a:pathLst>
            </a:custGeom>
            <a:solidFill>
              <a:srgbClr val="3E7362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0"/>
            <p:cNvSpPr/>
            <p:nvPr/>
          </p:nvSpPr>
          <p:spPr>
            <a:xfrm rot="484597">
              <a:off x="5966907" y="1549338"/>
              <a:ext cx="843191" cy="585711"/>
            </a:xfrm>
            <a:custGeom>
              <a:avLst/>
              <a:gdLst/>
              <a:ahLst/>
              <a:cxnLst/>
              <a:rect l="l" t="t" r="r" b="b"/>
              <a:pathLst>
                <a:path w="33727" h="23428" extrusionOk="0">
                  <a:moveTo>
                    <a:pt x="29182" y="1"/>
                  </a:moveTo>
                  <a:lnTo>
                    <a:pt x="1" y="13856"/>
                  </a:lnTo>
                  <a:lnTo>
                    <a:pt x="4545" y="23427"/>
                  </a:lnTo>
                  <a:lnTo>
                    <a:pt x="33726" y="9572"/>
                  </a:lnTo>
                  <a:lnTo>
                    <a:pt x="29182" y="1"/>
                  </a:lnTo>
                  <a:close/>
                </a:path>
              </a:pathLst>
            </a:custGeom>
            <a:solidFill>
              <a:srgbClr val="3E7362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56;p20"/>
          <p:cNvSpPr txBox="1">
            <a:spLocks noGrp="1"/>
          </p:cNvSpPr>
          <p:nvPr>
            <p:ph type="title"/>
          </p:nvPr>
        </p:nvSpPr>
        <p:spPr>
          <a:xfrm>
            <a:off x="3713350" y="1140963"/>
            <a:ext cx="1717200" cy="15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title" idx="2"/>
          </p:nvPr>
        </p:nvSpPr>
        <p:spPr>
          <a:xfrm>
            <a:off x="2766850" y="3106338"/>
            <a:ext cx="3610200" cy="8418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subTitle" idx="1"/>
          </p:nvPr>
        </p:nvSpPr>
        <p:spPr>
          <a:xfrm rot="462">
            <a:off x="3455476" y="4001962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21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62" name="Google Shape;62;p21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1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1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1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1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" name="Google Shape;67;p21"/>
          <p:cNvSpPr txBox="1">
            <a:spLocks noGrp="1"/>
          </p:cNvSpPr>
          <p:nvPr>
            <p:ph type="title"/>
          </p:nvPr>
        </p:nvSpPr>
        <p:spPr>
          <a:xfrm rot="-804">
            <a:off x="5857200" y="3998701"/>
            <a:ext cx="25668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subTitle" idx="1"/>
          </p:nvPr>
        </p:nvSpPr>
        <p:spPr>
          <a:xfrm>
            <a:off x="4568275" y="2390350"/>
            <a:ext cx="3855600" cy="17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22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72" name="Google Shape;72;p22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2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2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2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2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22"/>
          <p:cNvGrpSpPr/>
          <p:nvPr/>
        </p:nvGrpSpPr>
        <p:grpSpPr>
          <a:xfrm flipH="1">
            <a:off x="1907141" y="643849"/>
            <a:ext cx="3309570" cy="1579068"/>
            <a:chOff x="4164916" y="670624"/>
            <a:chExt cx="3309570" cy="1579068"/>
          </a:xfrm>
        </p:grpSpPr>
        <p:grpSp>
          <p:nvGrpSpPr>
            <p:cNvPr id="78" name="Google Shape;78;p22"/>
            <p:cNvGrpSpPr/>
            <p:nvPr/>
          </p:nvGrpSpPr>
          <p:grpSpPr>
            <a:xfrm rot="10453604" flipH="1">
              <a:off x="4220364" y="828299"/>
              <a:ext cx="3198675" cy="1263717"/>
              <a:chOff x="2900350" y="4019575"/>
              <a:chExt cx="2511800" cy="992350"/>
            </a:xfrm>
          </p:grpSpPr>
          <p:sp>
            <p:nvSpPr>
              <p:cNvPr id="79" name="Google Shape;79;p22"/>
              <p:cNvSpPr/>
              <p:nvPr/>
            </p:nvSpPr>
            <p:spPr>
              <a:xfrm>
                <a:off x="2975450" y="4019575"/>
                <a:ext cx="2436700" cy="992350"/>
              </a:xfrm>
              <a:custGeom>
                <a:avLst/>
                <a:gdLst/>
                <a:ahLst/>
                <a:cxnLst/>
                <a:rect l="l" t="t" r="r" b="b"/>
                <a:pathLst>
                  <a:path w="97468" h="39694" extrusionOk="0">
                    <a:moveTo>
                      <a:pt x="22" y="0"/>
                    </a:moveTo>
                    <a:lnTo>
                      <a:pt x="22" y="1454"/>
                    </a:lnTo>
                    <a:cubicBezTo>
                      <a:pt x="22" y="1678"/>
                      <a:pt x="203" y="1860"/>
                      <a:pt x="428" y="1860"/>
                    </a:cubicBezTo>
                    <a:lnTo>
                      <a:pt x="674" y="1860"/>
                    </a:lnTo>
                    <a:cubicBezTo>
                      <a:pt x="776" y="1860"/>
                      <a:pt x="872" y="1811"/>
                      <a:pt x="931" y="1728"/>
                    </a:cubicBezTo>
                    <a:cubicBezTo>
                      <a:pt x="1090" y="1504"/>
                      <a:pt x="1350" y="1358"/>
                      <a:pt x="1647" y="1358"/>
                    </a:cubicBezTo>
                    <a:cubicBezTo>
                      <a:pt x="2186" y="1358"/>
                      <a:pt x="2612" y="1843"/>
                      <a:pt x="2513" y="2400"/>
                    </a:cubicBezTo>
                    <a:cubicBezTo>
                      <a:pt x="2451" y="2759"/>
                      <a:pt x="2151" y="3053"/>
                      <a:pt x="1791" y="3110"/>
                    </a:cubicBezTo>
                    <a:cubicBezTo>
                      <a:pt x="1742" y="3118"/>
                      <a:pt x="1693" y="3122"/>
                      <a:pt x="1645" y="3122"/>
                    </a:cubicBezTo>
                    <a:cubicBezTo>
                      <a:pt x="1349" y="3122"/>
                      <a:pt x="1089" y="2975"/>
                      <a:pt x="928" y="2752"/>
                    </a:cubicBezTo>
                    <a:cubicBezTo>
                      <a:pt x="869" y="2670"/>
                      <a:pt x="775" y="2621"/>
                      <a:pt x="673" y="2621"/>
                    </a:cubicBezTo>
                    <a:lnTo>
                      <a:pt x="425" y="2621"/>
                    </a:lnTo>
                    <a:cubicBezTo>
                      <a:pt x="201" y="2621"/>
                      <a:pt x="21" y="2802"/>
                      <a:pt x="21" y="3026"/>
                    </a:cubicBezTo>
                    <a:lnTo>
                      <a:pt x="21" y="4656"/>
                    </a:lnTo>
                    <a:cubicBezTo>
                      <a:pt x="21" y="4880"/>
                      <a:pt x="201" y="5060"/>
                      <a:pt x="425" y="5060"/>
                    </a:cubicBezTo>
                    <a:lnTo>
                      <a:pt x="673" y="5060"/>
                    </a:lnTo>
                    <a:cubicBezTo>
                      <a:pt x="775" y="5060"/>
                      <a:pt x="869" y="5012"/>
                      <a:pt x="928" y="4930"/>
                    </a:cubicBezTo>
                    <a:cubicBezTo>
                      <a:pt x="1089" y="4706"/>
                      <a:pt x="1348" y="4558"/>
                      <a:pt x="1644" y="4558"/>
                    </a:cubicBezTo>
                    <a:cubicBezTo>
                      <a:pt x="2183" y="4558"/>
                      <a:pt x="2610" y="5045"/>
                      <a:pt x="2511" y="5602"/>
                    </a:cubicBezTo>
                    <a:cubicBezTo>
                      <a:pt x="2448" y="5961"/>
                      <a:pt x="2150" y="6255"/>
                      <a:pt x="1789" y="6312"/>
                    </a:cubicBezTo>
                    <a:cubicBezTo>
                      <a:pt x="1739" y="6320"/>
                      <a:pt x="1691" y="6324"/>
                      <a:pt x="1643" y="6324"/>
                    </a:cubicBezTo>
                    <a:cubicBezTo>
                      <a:pt x="1348" y="6324"/>
                      <a:pt x="1087" y="6177"/>
                      <a:pt x="927" y="5954"/>
                    </a:cubicBezTo>
                    <a:cubicBezTo>
                      <a:pt x="868" y="5870"/>
                      <a:pt x="773" y="5822"/>
                      <a:pt x="670" y="5822"/>
                    </a:cubicBezTo>
                    <a:lnTo>
                      <a:pt x="424" y="5822"/>
                    </a:lnTo>
                    <a:cubicBezTo>
                      <a:pt x="200" y="5822"/>
                      <a:pt x="18" y="6004"/>
                      <a:pt x="18" y="6228"/>
                    </a:cubicBezTo>
                    <a:lnTo>
                      <a:pt x="18" y="7856"/>
                    </a:lnTo>
                    <a:cubicBezTo>
                      <a:pt x="18" y="8080"/>
                      <a:pt x="200" y="8262"/>
                      <a:pt x="424" y="8262"/>
                    </a:cubicBezTo>
                    <a:lnTo>
                      <a:pt x="670" y="8262"/>
                    </a:lnTo>
                    <a:cubicBezTo>
                      <a:pt x="773" y="8262"/>
                      <a:pt x="868" y="8213"/>
                      <a:pt x="927" y="8130"/>
                    </a:cubicBezTo>
                    <a:cubicBezTo>
                      <a:pt x="1086" y="7907"/>
                      <a:pt x="1347" y="7760"/>
                      <a:pt x="1642" y="7760"/>
                    </a:cubicBezTo>
                    <a:cubicBezTo>
                      <a:pt x="2182" y="7760"/>
                      <a:pt x="2609" y="8245"/>
                      <a:pt x="2510" y="8803"/>
                    </a:cubicBezTo>
                    <a:cubicBezTo>
                      <a:pt x="2447" y="9161"/>
                      <a:pt x="2147" y="9455"/>
                      <a:pt x="1787" y="9513"/>
                    </a:cubicBezTo>
                    <a:cubicBezTo>
                      <a:pt x="1738" y="9521"/>
                      <a:pt x="1689" y="9524"/>
                      <a:pt x="1641" y="9524"/>
                    </a:cubicBezTo>
                    <a:cubicBezTo>
                      <a:pt x="1346" y="9524"/>
                      <a:pt x="1086" y="9378"/>
                      <a:pt x="925" y="9154"/>
                    </a:cubicBezTo>
                    <a:cubicBezTo>
                      <a:pt x="867" y="9072"/>
                      <a:pt x="771" y="9024"/>
                      <a:pt x="669" y="9024"/>
                    </a:cubicBezTo>
                    <a:lnTo>
                      <a:pt x="422" y="9024"/>
                    </a:lnTo>
                    <a:cubicBezTo>
                      <a:pt x="197" y="9024"/>
                      <a:pt x="16" y="9204"/>
                      <a:pt x="16" y="9428"/>
                    </a:cubicBezTo>
                    <a:lnTo>
                      <a:pt x="16" y="11058"/>
                    </a:lnTo>
                    <a:cubicBezTo>
                      <a:pt x="16" y="11282"/>
                      <a:pt x="197" y="11463"/>
                      <a:pt x="422" y="11463"/>
                    </a:cubicBezTo>
                    <a:lnTo>
                      <a:pt x="669" y="11463"/>
                    </a:lnTo>
                    <a:cubicBezTo>
                      <a:pt x="771" y="11463"/>
                      <a:pt x="867" y="11414"/>
                      <a:pt x="925" y="11332"/>
                    </a:cubicBezTo>
                    <a:cubicBezTo>
                      <a:pt x="1085" y="11109"/>
                      <a:pt x="1344" y="10961"/>
                      <a:pt x="1641" y="10961"/>
                    </a:cubicBezTo>
                    <a:cubicBezTo>
                      <a:pt x="2180" y="10961"/>
                      <a:pt x="2606" y="11447"/>
                      <a:pt x="2508" y="12005"/>
                    </a:cubicBezTo>
                    <a:cubicBezTo>
                      <a:pt x="2445" y="12363"/>
                      <a:pt x="2146" y="12657"/>
                      <a:pt x="1786" y="12715"/>
                    </a:cubicBezTo>
                    <a:cubicBezTo>
                      <a:pt x="1736" y="12723"/>
                      <a:pt x="1687" y="12726"/>
                      <a:pt x="1640" y="12726"/>
                    </a:cubicBezTo>
                    <a:cubicBezTo>
                      <a:pt x="1344" y="12726"/>
                      <a:pt x="1084" y="12579"/>
                      <a:pt x="924" y="12356"/>
                    </a:cubicBezTo>
                    <a:cubicBezTo>
                      <a:pt x="864" y="12273"/>
                      <a:pt x="769" y="12224"/>
                      <a:pt x="667" y="12224"/>
                    </a:cubicBezTo>
                    <a:lnTo>
                      <a:pt x="419" y="12224"/>
                    </a:lnTo>
                    <a:cubicBezTo>
                      <a:pt x="196" y="12224"/>
                      <a:pt x="15" y="12406"/>
                      <a:pt x="15" y="12630"/>
                    </a:cubicBezTo>
                    <a:lnTo>
                      <a:pt x="15" y="14259"/>
                    </a:lnTo>
                    <a:cubicBezTo>
                      <a:pt x="15" y="14483"/>
                      <a:pt x="196" y="14665"/>
                      <a:pt x="419" y="14665"/>
                    </a:cubicBezTo>
                    <a:lnTo>
                      <a:pt x="667" y="14665"/>
                    </a:lnTo>
                    <a:cubicBezTo>
                      <a:pt x="769" y="14665"/>
                      <a:pt x="864" y="14616"/>
                      <a:pt x="924" y="14533"/>
                    </a:cubicBezTo>
                    <a:cubicBezTo>
                      <a:pt x="1083" y="14309"/>
                      <a:pt x="1343" y="14163"/>
                      <a:pt x="1638" y="14163"/>
                    </a:cubicBezTo>
                    <a:cubicBezTo>
                      <a:pt x="2179" y="14163"/>
                      <a:pt x="2605" y="14647"/>
                      <a:pt x="2506" y="15205"/>
                    </a:cubicBezTo>
                    <a:cubicBezTo>
                      <a:pt x="2444" y="15564"/>
                      <a:pt x="2144" y="15858"/>
                      <a:pt x="1784" y="15915"/>
                    </a:cubicBezTo>
                    <a:cubicBezTo>
                      <a:pt x="1735" y="15923"/>
                      <a:pt x="1686" y="15927"/>
                      <a:pt x="1638" y="15927"/>
                    </a:cubicBezTo>
                    <a:cubicBezTo>
                      <a:pt x="1342" y="15927"/>
                      <a:pt x="1082" y="15780"/>
                      <a:pt x="921" y="15557"/>
                    </a:cubicBezTo>
                    <a:cubicBezTo>
                      <a:pt x="862" y="15475"/>
                      <a:pt x="768" y="15426"/>
                      <a:pt x="666" y="15426"/>
                    </a:cubicBezTo>
                    <a:lnTo>
                      <a:pt x="418" y="15426"/>
                    </a:lnTo>
                    <a:cubicBezTo>
                      <a:pt x="194" y="15426"/>
                      <a:pt x="13" y="15607"/>
                      <a:pt x="13" y="15830"/>
                    </a:cubicBezTo>
                    <a:lnTo>
                      <a:pt x="13" y="17461"/>
                    </a:lnTo>
                    <a:cubicBezTo>
                      <a:pt x="13" y="17684"/>
                      <a:pt x="194" y="17865"/>
                      <a:pt x="418" y="17865"/>
                    </a:cubicBezTo>
                    <a:lnTo>
                      <a:pt x="666" y="17865"/>
                    </a:lnTo>
                    <a:cubicBezTo>
                      <a:pt x="768" y="17865"/>
                      <a:pt x="862" y="17816"/>
                      <a:pt x="921" y="17735"/>
                    </a:cubicBezTo>
                    <a:cubicBezTo>
                      <a:pt x="1082" y="17511"/>
                      <a:pt x="1341" y="17363"/>
                      <a:pt x="1637" y="17363"/>
                    </a:cubicBezTo>
                    <a:cubicBezTo>
                      <a:pt x="2176" y="17363"/>
                      <a:pt x="2603" y="17849"/>
                      <a:pt x="2504" y="18407"/>
                    </a:cubicBezTo>
                    <a:cubicBezTo>
                      <a:pt x="2441" y="18766"/>
                      <a:pt x="2143" y="19060"/>
                      <a:pt x="1781" y="19117"/>
                    </a:cubicBezTo>
                    <a:cubicBezTo>
                      <a:pt x="1732" y="19125"/>
                      <a:pt x="1683" y="19129"/>
                      <a:pt x="1636" y="19129"/>
                    </a:cubicBezTo>
                    <a:cubicBezTo>
                      <a:pt x="1340" y="19129"/>
                      <a:pt x="1080" y="18982"/>
                      <a:pt x="920" y="18758"/>
                    </a:cubicBezTo>
                    <a:cubicBezTo>
                      <a:pt x="861" y="18675"/>
                      <a:pt x="766" y="18627"/>
                      <a:pt x="663" y="18627"/>
                    </a:cubicBezTo>
                    <a:lnTo>
                      <a:pt x="416" y="18627"/>
                    </a:lnTo>
                    <a:cubicBezTo>
                      <a:pt x="193" y="18627"/>
                      <a:pt x="11" y="18809"/>
                      <a:pt x="11" y="19032"/>
                    </a:cubicBezTo>
                    <a:lnTo>
                      <a:pt x="11" y="20661"/>
                    </a:lnTo>
                    <a:cubicBezTo>
                      <a:pt x="11" y="20885"/>
                      <a:pt x="193" y="21067"/>
                      <a:pt x="416" y="21067"/>
                    </a:cubicBezTo>
                    <a:lnTo>
                      <a:pt x="663" y="21067"/>
                    </a:lnTo>
                    <a:cubicBezTo>
                      <a:pt x="766" y="21067"/>
                      <a:pt x="861" y="21018"/>
                      <a:pt x="920" y="20935"/>
                    </a:cubicBezTo>
                    <a:cubicBezTo>
                      <a:pt x="1079" y="20711"/>
                      <a:pt x="1340" y="20565"/>
                      <a:pt x="1635" y="20565"/>
                    </a:cubicBezTo>
                    <a:cubicBezTo>
                      <a:pt x="2174" y="20565"/>
                      <a:pt x="2602" y="21050"/>
                      <a:pt x="2503" y="21608"/>
                    </a:cubicBezTo>
                    <a:cubicBezTo>
                      <a:pt x="2440" y="21966"/>
                      <a:pt x="2140" y="22260"/>
                      <a:pt x="1780" y="22317"/>
                    </a:cubicBezTo>
                    <a:cubicBezTo>
                      <a:pt x="1731" y="22325"/>
                      <a:pt x="1682" y="22329"/>
                      <a:pt x="1634" y="22329"/>
                    </a:cubicBezTo>
                    <a:cubicBezTo>
                      <a:pt x="1339" y="22329"/>
                      <a:pt x="1079" y="22182"/>
                      <a:pt x="918" y="21959"/>
                    </a:cubicBezTo>
                    <a:cubicBezTo>
                      <a:pt x="859" y="21877"/>
                      <a:pt x="763" y="21828"/>
                      <a:pt x="662" y="21828"/>
                    </a:cubicBezTo>
                    <a:lnTo>
                      <a:pt x="415" y="21828"/>
                    </a:lnTo>
                    <a:cubicBezTo>
                      <a:pt x="190" y="21828"/>
                      <a:pt x="9" y="22009"/>
                      <a:pt x="9" y="22233"/>
                    </a:cubicBezTo>
                    <a:lnTo>
                      <a:pt x="9" y="23863"/>
                    </a:lnTo>
                    <a:cubicBezTo>
                      <a:pt x="9" y="24087"/>
                      <a:pt x="190" y="24268"/>
                      <a:pt x="415" y="24268"/>
                    </a:cubicBezTo>
                    <a:lnTo>
                      <a:pt x="662" y="24268"/>
                    </a:lnTo>
                    <a:cubicBezTo>
                      <a:pt x="763" y="24268"/>
                      <a:pt x="859" y="24219"/>
                      <a:pt x="918" y="24137"/>
                    </a:cubicBezTo>
                    <a:cubicBezTo>
                      <a:pt x="1077" y="23913"/>
                      <a:pt x="1337" y="23766"/>
                      <a:pt x="1634" y="23766"/>
                    </a:cubicBezTo>
                    <a:cubicBezTo>
                      <a:pt x="2173" y="23766"/>
                      <a:pt x="2599" y="24252"/>
                      <a:pt x="2501" y="24810"/>
                    </a:cubicBezTo>
                    <a:cubicBezTo>
                      <a:pt x="2438" y="25168"/>
                      <a:pt x="2138" y="25462"/>
                      <a:pt x="1779" y="25519"/>
                    </a:cubicBezTo>
                    <a:cubicBezTo>
                      <a:pt x="1729" y="25527"/>
                      <a:pt x="1680" y="25531"/>
                      <a:pt x="1632" y="25531"/>
                    </a:cubicBezTo>
                    <a:cubicBezTo>
                      <a:pt x="1337" y="25531"/>
                      <a:pt x="1077" y="25384"/>
                      <a:pt x="917" y="25161"/>
                    </a:cubicBezTo>
                    <a:cubicBezTo>
                      <a:pt x="857" y="25078"/>
                      <a:pt x="762" y="25029"/>
                      <a:pt x="660" y="25029"/>
                    </a:cubicBezTo>
                    <a:lnTo>
                      <a:pt x="412" y="25029"/>
                    </a:lnTo>
                    <a:cubicBezTo>
                      <a:pt x="188" y="25029"/>
                      <a:pt x="8" y="25211"/>
                      <a:pt x="8" y="25435"/>
                    </a:cubicBezTo>
                    <a:lnTo>
                      <a:pt x="8" y="27064"/>
                    </a:lnTo>
                    <a:cubicBezTo>
                      <a:pt x="8" y="27287"/>
                      <a:pt x="188" y="27469"/>
                      <a:pt x="412" y="27469"/>
                    </a:cubicBezTo>
                    <a:lnTo>
                      <a:pt x="660" y="27469"/>
                    </a:lnTo>
                    <a:cubicBezTo>
                      <a:pt x="762" y="27469"/>
                      <a:pt x="857" y="27421"/>
                      <a:pt x="917" y="27338"/>
                    </a:cubicBezTo>
                    <a:cubicBezTo>
                      <a:pt x="1076" y="27114"/>
                      <a:pt x="1336" y="26968"/>
                      <a:pt x="1631" y="26968"/>
                    </a:cubicBezTo>
                    <a:cubicBezTo>
                      <a:pt x="2171" y="26968"/>
                      <a:pt x="2597" y="27452"/>
                      <a:pt x="2498" y="28010"/>
                    </a:cubicBezTo>
                    <a:cubicBezTo>
                      <a:pt x="2437" y="28369"/>
                      <a:pt x="2137" y="28662"/>
                      <a:pt x="1777" y="28720"/>
                    </a:cubicBezTo>
                    <a:cubicBezTo>
                      <a:pt x="1728" y="28728"/>
                      <a:pt x="1679" y="28732"/>
                      <a:pt x="1631" y="28732"/>
                    </a:cubicBezTo>
                    <a:cubicBezTo>
                      <a:pt x="1335" y="28732"/>
                      <a:pt x="1074" y="28585"/>
                      <a:pt x="914" y="28361"/>
                    </a:cubicBezTo>
                    <a:cubicBezTo>
                      <a:pt x="855" y="28280"/>
                      <a:pt x="761" y="28231"/>
                      <a:pt x="659" y="28231"/>
                    </a:cubicBezTo>
                    <a:lnTo>
                      <a:pt x="411" y="28231"/>
                    </a:lnTo>
                    <a:cubicBezTo>
                      <a:pt x="187" y="28231"/>
                      <a:pt x="6" y="28412"/>
                      <a:pt x="6" y="28635"/>
                    </a:cubicBezTo>
                    <a:lnTo>
                      <a:pt x="6" y="30266"/>
                    </a:lnTo>
                    <a:cubicBezTo>
                      <a:pt x="6" y="30489"/>
                      <a:pt x="187" y="30670"/>
                      <a:pt x="411" y="30670"/>
                    </a:cubicBezTo>
                    <a:lnTo>
                      <a:pt x="659" y="30670"/>
                    </a:lnTo>
                    <a:cubicBezTo>
                      <a:pt x="761" y="30670"/>
                      <a:pt x="855" y="30621"/>
                      <a:pt x="914" y="30539"/>
                    </a:cubicBezTo>
                    <a:cubicBezTo>
                      <a:pt x="1075" y="30316"/>
                      <a:pt x="1334" y="30168"/>
                      <a:pt x="1629" y="30168"/>
                    </a:cubicBezTo>
                    <a:cubicBezTo>
                      <a:pt x="2169" y="30168"/>
                      <a:pt x="2596" y="30654"/>
                      <a:pt x="2497" y="31212"/>
                    </a:cubicBezTo>
                    <a:cubicBezTo>
                      <a:pt x="2434" y="31570"/>
                      <a:pt x="2136" y="31864"/>
                      <a:pt x="1774" y="31922"/>
                    </a:cubicBezTo>
                    <a:cubicBezTo>
                      <a:pt x="1725" y="31930"/>
                      <a:pt x="1676" y="31934"/>
                      <a:pt x="1629" y="31934"/>
                    </a:cubicBezTo>
                    <a:cubicBezTo>
                      <a:pt x="1333" y="31934"/>
                      <a:pt x="1073" y="31787"/>
                      <a:pt x="912" y="31563"/>
                    </a:cubicBezTo>
                    <a:cubicBezTo>
                      <a:pt x="854" y="31480"/>
                      <a:pt x="759" y="31431"/>
                      <a:pt x="656" y="31431"/>
                    </a:cubicBezTo>
                    <a:lnTo>
                      <a:pt x="409" y="31431"/>
                    </a:lnTo>
                    <a:cubicBezTo>
                      <a:pt x="186" y="31431"/>
                      <a:pt x="3" y="31613"/>
                      <a:pt x="3" y="31837"/>
                    </a:cubicBezTo>
                    <a:lnTo>
                      <a:pt x="3" y="33466"/>
                    </a:lnTo>
                    <a:cubicBezTo>
                      <a:pt x="3" y="33690"/>
                      <a:pt x="186" y="33872"/>
                      <a:pt x="409" y="33872"/>
                    </a:cubicBezTo>
                    <a:lnTo>
                      <a:pt x="656" y="33872"/>
                    </a:lnTo>
                    <a:cubicBezTo>
                      <a:pt x="759" y="33872"/>
                      <a:pt x="854" y="33823"/>
                      <a:pt x="912" y="33740"/>
                    </a:cubicBezTo>
                    <a:cubicBezTo>
                      <a:pt x="1072" y="33516"/>
                      <a:pt x="1333" y="33370"/>
                      <a:pt x="1628" y="33370"/>
                    </a:cubicBezTo>
                    <a:cubicBezTo>
                      <a:pt x="2167" y="33370"/>
                      <a:pt x="2594" y="33855"/>
                      <a:pt x="2496" y="34412"/>
                    </a:cubicBezTo>
                    <a:cubicBezTo>
                      <a:pt x="2432" y="34771"/>
                      <a:pt x="2133" y="35065"/>
                      <a:pt x="1773" y="35122"/>
                    </a:cubicBezTo>
                    <a:cubicBezTo>
                      <a:pt x="1724" y="35130"/>
                      <a:pt x="1675" y="35134"/>
                      <a:pt x="1627" y="35134"/>
                    </a:cubicBezTo>
                    <a:cubicBezTo>
                      <a:pt x="1332" y="35134"/>
                      <a:pt x="1072" y="34987"/>
                      <a:pt x="911" y="34764"/>
                    </a:cubicBezTo>
                    <a:cubicBezTo>
                      <a:pt x="852" y="34682"/>
                      <a:pt x="756" y="34633"/>
                      <a:pt x="654" y="34633"/>
                    </a:cubicBezTo>
                    <a:lnTo>
                      <a:pt x="408" y="34633"/>
                    </a:lnTo>
                    <a:cubicBezTo>
                      <a:pt x="183" y="34633"/>
                      <a:pt x="2" y="34814"/>
                      <a:pt x="2" y="35038"/>
                    </a:cubicBezTo>
                    <a:lnTo>
                      <a:pt x="2" y="36668"/>
                    </a:lnTo>
                    <a:cubicBezTo>
                      <a:pt x="2" y="36892"/>
                      <a:pt x="183" y="37072"/>
                      <a:pt x="408" y="37072"/>
                    </a:cubicBezTo>
                    <a:lnTo>
                      <a:pt x="654" y="37072"/>
                    </a:lnTo>
                    <a:cubicBezTo>
                      <a:pt x="756" y="37072"/>
                      <a:pt x="852" y="37024"/>
                      <a:pt x="911" y="36942"/>
                    </a:cubicBezTo>
                    <a:cubicBezTo>
                      <a:pt x="1070" y="36718"/>
                      <a:pt x="1330" y="36570"/>
                      <a:pt x="1627" y="36570"/>
                    </a:cubicBezTo>
                    <a:cubicBezTo>
                      <a:pt x="2166" y="36570"/>
                      <a:pt x="2592" y="37057"/>
                      <a:pt x="2494" y="37614"/>
                    </a:cubicBezTo>
                    <a:cubicBezTo>
                      <a:pt x="2431" y="37973"/>
                      <a:pt x="2131" y="38267"/>
                      <a:pt x="1771" y="38324"/>
                    </a:cubicBezTo>
                    <a:cubicBezTo>
                      <a:pt x="1722" y="38332"/>
                      <a:pt x="1673" y="38336"/>
                      <a:pt x="1625" y="38336"/>
                    </a:cubicBezTo>
                    <a:cubicBezTo>
                      <a:pt x="1329" y="38336"/>
                      <a:pt x="1070" y="38189"/>
                      <a:pt x="910" y="37966"/>
                    </a:cubicBezTo>
                    <a:cubicBezTo>
                      <a:pt x="849" y="37883"/>
                      <a:pt x="755" y="37834"/>
                      <a:pt x="653" y="37834"/>
                    </a:cubicBezTo>
                    <a:lnTo>
                      <a:pt x="405" y="37834"/>
                    </a:lnTo>
                    <a:cubicBezTo>
                      <a:pt x="181" y="37834"/>
                      <a:pt x="1" y="38016"/>
                      <a:pt x="1" y="38240"/>
                    </a:cubicBezTo>
                    <a:lnTo>
                      <a:pt x="1" y="39694"/>
                    </a:lnTo>
                    <a:lnTo>
                      <a:pt x="97383" y="39694"/>
                    </a:lnTo>
                    <a:cubicBezTo>
                      <a:pt x="97428" y="39411"/>
                      <a:pt x="97468" y="39071"/>
                      <a:pt x="97400" y="38827"/>
                    </a:cubicBezTo>
                    <a:cubicBezTo>
                      <a:pt x="97349" y="38634"/>
                      <a:pt x="97226" y="38490"/>
                      <a:pt x="97141" y="38314"/>
                    </a:cubicBezTo>
                    <a:cubicBezTo>
                      <a:pt x="96906" y="37819"/>
                      <a:pt x="96708" y="37424"/>
                      <a:pt x="96173" y="37203"/>
                    </a:cubicBezTo>
                    <a:cubicBezTo>
                      <a:pt x="96022" y="37143"/>
                      <a:pt x="95951" y="37115"/>
                      <a:pt x="95836" y="37035"/>
                    </a:cubicBezTo>
                    <a:cubicBezTo>
                      <a:pt x="95555" y="36837"/>
                      <a:pt x="95350" y="36456"/>
                      <a:pt x="95075" y="36232"/>
                    </a:cubicBezTo>
                    <a:cubicBezTo>
                      <a:pt x="94960" y="36139"/>
                      <a:pt x="94809" y="36076"/>
                      <a:pt x="94703" y="35995"/>
                    </a:cubicBezTo>
                    <a:cubicBezTo>
                      <a:pt x="94594" y="35911"/>
                      <a:pt x="94514" y="35757"/>
                      <a:pt x="94388" y="35677"/>
                    </a:cubicBezTo>
                    <a:cubicBezTo>
                      <a:pt x="94266" y="35601"/>
                      <a:pt x="94130" y="35574"/>
                      <a:pt x="93987" y="35574"/>
                    </a:cubicBezTo>
                    <a:cubicBezTo>
                      <a:pt x="93662" y="35574"/>
                      <a:pt x="93303" y="35712"/>
                      <a:pt x="93011" y="35713"/>
                    </a:cubicBezTo>
                    <a:cubicBezTo>
                      <a:pt x="93008" y="35713"/>
                      <a:pt x="93006" y="35713"/>
                      <a:pt x="93003" y="35713"/>
                    </a:cubicBezTo>
                    <a:cubicBezTo>
                      <a:pt x="92490" y="35713"/>
                      <a:pt x="92186" y="35327"/>
                      <a:pt x="91784" y="35062"/>
                    </a:cubicBezTo>
                    <a:cubicBezTo>
                      <a:pt x="91521" y="34887"/>
                      <a:pt x="91154" y="34701"/>
                      <a:pt x="90989" y="34463"/>
                    </a:cubicBezTo>
                    <a:cubicBezTo>
                      <a:pt x="90848" y="34257"/>
                      <a:pt x="90647" y="33690"/>
                      <a:pt x="90326" y="33690"/>
                    </a:cubicBezTo>
                    <a:cubicBezTo>
                      <a:pt x="90305" y="33690"/>
                      <a:pt x="90284" y="33692"/>
                      <a:pt x="90262" y="33697"/>
                    </a:cubicBezTo>
                    <a:cubicBezTo>
                      <a:pt x="90128" y="33318"/>
                      <a:pt x="89882" y="32537"/>
                      <a:pt x="89447" y="32404"/>
                    </a:cubicBezTo>
                    <a:cubicBezTo>
                      <a:pt x="89354" y="32375"/>
                      <a:pt x="89271" y="32373"/>
                      <a:pt x="89195" y="32373"/>
                    </a:cubicBezTo>
                    <a:cubicBezTo>
                      <a:pt x="89187" y="32373"/>
                      <a:pt x="89179" y="32373"/>
                      <a:pt x="89171" y="32373"/>
                    </a:cubicBezTo>
                    <a:cubicBezTo>
                      <a:pt x="89041" y="32373"/>
                      <a:pt x="88928" y="32369"/>
                      <a:pt x="88810" y="32226"/>
                    </a:cubicBezTo>
                    <a:cubicBezTo>
                      <a:pt x="88631" y="32009"/>
                      <a:pt x="88711" y="31780"/>
                      <a:pt x="88672" y="31525"/>
                    </a:cubicBezTo>
                    <a:cubicBezTo>
                      <a:pt x="88615" y="31165"/>
                      <a:pt x="88575" y="30841"/>
                      <a:pt x="88543" y="30468"/>
                    </a:cubicBezTo>
                    <a:cubicBezTo>
                      <a:pt x="88516" y="30164"/>
                      <a:pt x="88474" y="29858"/>
                      <a:pt x="88368" y="29576"/>
                    </a:cubicBezTo>
                    <a:cubicBezTo>
                      <a:pt x="88186" y="29094"/>
                      <a:pt x="88163" y="28546"/>
                      <a:pt x="87895" y="28102"/>
                    </a:cubicBezTo>
                    <a:cubicBezTo>
                      <a:pt x="87349" y="27194"/>
                      <a:pt x="86431" y="26522"/>
                      <a:pt x="86018" y="25537"/>
                    </a:cubicBezTo>
                    <a:cubicBezTo>
                      <a:pt x="85803" y="25022"/>
                      <a:pt x="85153" y="24761"/>
                      <a:pt x="84991" y="24216"/>
                    </a:cubicBezTo>
                    <a:cubicBezTo>
                      <a:pt x="84918" y="23969"/>
                      <a:pt x="84991" y="23690"/>
                      <a:pt x="84953" y="23437"/>
                    </a:cubicBezTo>
                    <a:cubicBezTo>
                      <a:pt x="84877" y="22950"/>
                      <a:pt x="84621" y="22707"/>
                      <a:pt x="84221" y="22459"/>
                    </a:cubicBezTo>
                    <a:cubicBezTo>
                      <a:pt x="83849" y="22226"/>
                      <a:pt x="83441" y="22025"/>
                      <a:pt x="83034" y="21860"/>
                    </a:cubicBezTo>
                    <a:cubicBezTo>
                      <a:pt x="82911" y="21810"/>
                      <a:pt x="82753" y="21795"/>
                      <a:pt x="82637" y="21730"/>
                    </a:cubicBezTo>
                    <a:cubicBezTo>
                      <a:pt x="82372" y="21575"/>
                      <a:pt x="82349" y="21278"/>
                      <a:pt x="82165" y="21080"/>
                    </a:cubicBezTo>
                    <a:cubicBezTo>
                      <a:pt x="81964" y="20863"/>
                      <a:pt x="81571" y="20721"/>
                      <a:pt x="81321" y="20549"/>
                    </a:cubicBezTo>
                    <a:cubicBezTo>
                      <a:pt x="80651" y="20091"/>
                      <a:pt x="79574" y="19199"/>
                      <a:pt x="79646" y="18310"/>
                    </a:cubicBezTo>
                    <a:cubicBezTo>
                      <a:pt x="79693" y="17706"/>
                      <a:pt x="79970" y="17617"/>
                      <a:pt x="80493" y="17452"/>
                    </a:cubicBezTo>
                    <a:cubicBezTo>
                      <a:pt x="80794" y="17359"/>
                      <a:pt x="80896" y="17359"/>
                      <a:pt x="80866" y="17025"/>
                    </a:cubicBezTo>
                    <a:cubicBezTo>
                      <a:pt x="80832" y="16642"/>
                      <a:pt x="80740" y="16339"/>
                      <a:pt x="80796" y="15949"/>
                    </a:cubicBezTo>
                    <a:cubicBezTo>
                      <a:pt x="80898" y="15230"/>
                      <a:pt x="81154" y="15042"/>
                      <a:pt x="81777" y="14756"/>
                    </a:cubicBezTo>
                    <a:cubicBezTo>
                      <a:pt x="83031" y="14183"/>
                      <a:pt x="80922" y="12791"/>
                      <a:pt x="80495" y="12422"/>
                    </a:cubicBezTo>
                    <a:cubicBezTo>
                      <a:pt x="80130" y="12107"/>
                      <a:pt x="79920" y="11866"/>
                      <a:pt x="79805" y="11395"/>
                    </a:cubicBezTo>
                    <a:cubicBezTo>
                      <a:pt x="79753" y="11177"/>
                      <a:pt x="79719" y="10822"/>
                      <a:pt x="79563" y="10645"/>
                    </a:cubicBezTo>
                    <a:cubicBezTo>
                      <a:pt x="79434" y="10499"/>
                      <a:pt x="79124" y="10402"/>
                      <a:pt x="78950" y="10310"/>
                    </a:cubicBezTo>
                    <a:cubicBezTo>
                      <a:pt x="78701" y="10181"/>
                      <a:pt x="78510" y="10033"/>
                      <a:pt x="78286" y="9864"/>
                    </a:cubicBezTo>
                    <a:cubicBezTo>
                      <a:pt x="77982" y="9634"/>
                      <a:pt x="77607" y="9353"/>
                      <a:pt x="77253" y="9206"/>
                    </a:cubicBezTo>
                    <a:cubicBezTo>
                      <a:pt x="76940" y="9077"/>
                      <a:pt x="76606" y="9041"/>
                      <a:pt x="76290" y="8909"/>
                    </a:cubicBezTo>
                    <a:cubicBezTo>
                      <a:pt x="75872" y="8733"/>
                      <a:pt x="74544" y="8636"/>
                      <a:pt x="74226" y="8301"/>
                    </a:cubicBezTo>
                    <a:cubicBezTo>
                      <a:pt x="73814" y="7871"/>
                      <a:pt x="73721" y="7203"/>
                      <a:pt x="73248" y="6820"/>
                    </a:cubicBezTo>
                    <a:cubicBezTo>
                      <a:pt x="72922" y="6557"/>
                      <a:pt x="72486" y="6425"/>
                      <a:pt x="72128" y="6215"/>
                    </a:cubicBezTo>
                    <a:cubicBezTo>
                      <a:pt x="71785" y="6012"/>
                      <a:pt x="71683" y="5863"/>
                      <a:pt x="71526" y="5513"/>
                    </a:cubicBezTo>
                    <a:cubicBezTo>
                      <a:pt x="71333" y="5089"/>
                      <a:pt x="70978" y="4887"/>
                      <a:pt x="70615" y="4614"/>
                    </a:cubicBezTo>
                    <a:cubicBezTo>
                      <a:pt x="70939" y="4388"/>
                      <a:pt x="71315" y="3819"/>
                      <a:pt x="71432" y="3433"/>
                    </a:cubicBezTo>
                    <a:cubicBezTo>
                      <a:pt x="71655" y="2709"/>
                      <a:pt x="71447" y="2423"/>
                      <a:pt x="71021" y="1904"/>
                    </a:cubicBezTo>
                    <a:cubicBezTo>
                      <a:pt x="70820" y="1661"/>
                      <a:pt x="70556" y="1341"/>
                      <a:pt x="70358" y="1117"/>
                    </a:cubicBezTo>
                    <a:cubicBezTo>
                      <a:pt x="70277" y="1090"/>
                      <a:pt x="69673" y="1043"/>
                      <a:pt x="69634" y="971"/>
                    </a:cubicBezTo>
                    <a:cubicBezTo>
                      <a:pt x="69588" y="923"/>
                      <a:pt x="69580" y="868"/>
                      <a:pt x="69605" y="802"/>
                    </a:cubicBezTo>
                    <a:cubicBezTo>
                      <a:pt x="69353" y="478"/>
                      <a:pt x="68576" y="221"/>
                      <a:pt x="68236" y="0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ffectLst>
                <a:outerShdw blurRad="57150" dist="19050" dir="5400000" algn="bl" rotWithShape="0">
                  <a:schemeClr val="lt1">
                    <a:alpha val="49803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22"/>
              <p:cNvSpPr/>
              <p:nvPr/>
            </p:nvSpPr>
            <p:spPr>
              <a:xfrm>
                <a:off x="2900350" y="4019575"/>
                <a:ext cx="2458025" cy="992350"/>
              </a:xfrm>
              <a:custGeom>
                <a:avLst/>
                <a:gdLst/>
                <a:ahLst/>
                <a:cxnLst/>
                <a:rect l="l" t="t" r="r" b="b"/>
                <a:pathLst>
                  <a:path w="98321" h="39694" extrusionOk="0">
                    <a:moveTo>
                      <a:pt x="22" y="0"/>
                    </a:moveTo>
                    <a:lnTo>
                      <a:pt x="22" y="1454"/>
                    </a:lnTo>
                    <a:cubicBezTo>
                      <a:pt x="22" y="1678"/>
                      <a:pt x="203" y="1860"/>
                      <a:pt x="426" y="1860"/>
                    </a:cubicBezTo>
                    <a:lnTo>
                      <a:pt x="674" y="1860"/>
                    </a:lnTo>
                    <a:cubicBezTo>
                      <a:pt x="776" y="1860"/>
                      <a:pt x="871" y="1811"/>
                      <a:pt x="931" y="1728"/>
                    </a:cubicBezTo>
                    <a:cubicBezTo>
                      <a:pt x="1090" y="1504"/>
                      <a:pt x="1350" y="1358"/>
                      <a:pt x="1645" y="1358"/>
                    </a:cubicBezTo>
                    <a:cubicBezTo>
                      <a:pt x="2186" y="1358"/>
                      <a:pt x="2612" y="1843"/>
                      <a:pt x="2513" y="2400"/>
                    </a:cubicBezTo>
                    <a:cubicBezTo>
                      <a:pt x="2451" y="2759"/>
                      <a:pt x="2151" y="3053"/>
                      <a:pt x="1791" y="3110"/>
                    </a:cubicBezTo>
                    <a:cubicBezTo>
                      <a:pt x="1742" y="3118"/>
                      <a:pt x="1693" y="3122"/>
                      <a:pt x="1645" y="3122"/>
                    </a:cubicBezTo>
                    <a:cubicBezTo>
                      <a:pt x="1349" y="3122"/>
                      <a:pt x="1089" y="2975"/>
                      <a:pt x="928" y="2752"/>
                    </a:cubicBezTo>
                    <a:cubicBezTo>
                      <a:pt x="869" y="2670"/>
                      <a:pt x="775" y="2621"/>
                      <a:pt x="673" y="2621"/>
                    </a:cubicBezTo>
                    <a:lnTo>
                      <a:pt x="425" y="2621"/>
                    </a:lnTo>
                    <a:cubicBezTo>
                      <a:pt x="201" y="2621"/>
                      <a:pt x="21" y="2802"/>
                      <a:pt x="21" y="3026"/>
                    </a:cubicBezTo>
                    <a:lnTo>
                      <a:pt x="21" y="4656"/>
                    </a:lnTo>
                    <a:cubicBezTo>
                      <a:pt x="21" y="4880"/>
                      <a:pt x="201" y="5060"/>
                      <a:pt x="425" y="5060"/>
                    </a:cubicBezTo>
                    <a:lnTo>
                      <a:pt x="673" y="5060"/>
                    </a:lnTo>
                    <a:cubicBezTo>
                      <a:pt x="775" y="5060"/>
                      <a:pt x="869" y="5012"/>
                      <a:pt x="928" y="4930"/>
                    </a:cubicBezTo>
                    <a:cubicBezTo>
                      <a:pt x="1089" y="4706"/>
                      <a:pt x="1348" y="4558"/>
                      <a:pt x="1644" y="4558"/>
                    </a:cubicBezTo>
                    <a:cubicBezTo>
                      <a:pt x="2183" y="4558"/>
                      <a:pt x="2610" y="5045"/>
                      <a:pt x="2511" y="5602"/>
                    </a:cubicBezTo>
                    <a:cubicBezTo>
                      <a:pt x="2448" y="5961"/>
                      <a:pt x="2150" y="6255"/>
                      <a:pt x="1789" y="6312"/>
                    </a:cubicBezTo>
                    <a:cubicBezTo>
                      <a:pt x="1739" y="6320"/>
                      <a:pt x="1691" y="6324"/>
                      <a:pt x="1643" y="6324"/>
                    </a:cubicBezTo>
                    <a:cubicBezTo>
                      <a:pt x="1348" y="6324"/>
                      <a:pt x="1087" y="6177"/>
                      <a:pt x="927" y="5954"/>
                    </a:cubicBezTo>
                    <a:cubicBezTo>
                      <a:pt x="868" y="5870"/>
                      <a:pt x="773" y="5822"/>
                      <a:pt x="670" y="5822"/>
                    </a:cubicBezTo>
                    <a:lnTo>
                      <a:pt x="423" y="5822"/>
                    </a:lnTo>
                    <a:cubicBezTo>
                      <a:pt x="200" y="5822"/>
                      <a:pt x="18" y="6004"/>
                      <a:pt x="18" y="6228"/>
                    </a:cubicBezTo>
                    <a:lnTo>
                      <a:pt x="18" y="7856"/>
                    </a:lnTo>
                    <a:cubicBezTo>
                      <a:pt x="18" y="8080"/>
                      <a:pt x="200" y="8262"/>
                      <a:pt x="423" y="8262"/>
                    </a:cubicBezTo>
                    <a:lnTo>
                      <a:pt x="670" y="8262"/>
                    </a:lnTo>
                    <a:cubicBezTo>
                      <a:pt x="773" y="8262"/>
                      <a:pt x="868" y="8213"/>
                      <a:pt x="927" y="8130"/>
                    </a:cubicBezTo>
                    <a:cubicBezTo>
                      <a:pt x="1086" y="7907"/>
                      <a:pt x="1347" y="7760"/>
                      <a:pt x="1642" y="7760"/>
                    </a:cubicBezTo>
                    <a:cubicBezTo>
                      <a:pt x="2181" y="7760"/>
                      <a:pt x="2609" y="8245"/>
                      <a:pt x="2510" y="8803"/>
                    </a:cubicBezTo>
                    <a:cubicBezTo>
                      <a:pt x="2447" y="9161"/>
                      <a:pt x="2147" y="9455"/>
                      <a:pt x="1787" y="9513"/>
                    </a:cubicBezTo>
                    <a:cubicBezTo>
                      <a:pt x="1738" y="9521"/>
                      <a:pt x="1689" y="9524"/>
                      <a:pt x="1641" y="9524"/>
                    </a:cubicBezTo>
                    <a:cubicBezTo>
                      <a:pt x="1346" y="9524"/>
                      <a:pt x="1086" y="9378"/>
                      <a:pt x="925" y="9154"/>
                    </a:cubicBezTo>
                    <a:cubicBezTo>
                      <a:pt x="867" y="9072"/>
                      <a:pt x="770" y="9024"/>
                      <a:pt x="669" y="9024"/>
                    </a:cubicBezTo>
                    <a:lnTo>
                      <a:pt x="422" y="9024"/>
                    </a:lnTo>
                    <a:cubicBezTo>
                      <a:pt x="197" y="9024"/>
                      <a:pt x="16" y="9204"/>
                      <a:pt x="16" y="9428"/>
                    </a:cubicBezTo>
                    <a:lnTo>
                      <a:pt x="16" y="11058"/>
                    </a:lnTo>
                    <a:cubicBezTo>
                      <a:pt x="16" y="11282"/>
                      <a:pt x="197" y="11463"/>
                      <a:pt x="422" y="11463"/>
                    </a:cubicBezTo>
                    <a:lnTo>
                      <a:pt x="669" y="11463"/>
                    </a:lnTo>
                    <a:cubicBezTo>
                      <a:pt x="770" y="11463"/>
                      <a:pt x="867" y="11414"/>
                      <a:pt x="925" y="11332"/>
                    </a:cubicBezTo>
                    <a:cubicBezTo>
                      <a:pt x="1085" y="11109"/>
                      <a:pt x="1344" y="10961"/>
                      <a:pt x="1641" y="10961"/>
                    </a:cubicBezTo>
                    <a:cubicBezTo>
                      <a:pt x="2180" y="10961"/>
                      <a:pt x="2606" y="11447"/>
                      <a:pt x="2508" y="12005"/>
                    </a:cubicBezTo>
                    <a:cubicBezTo>
                      <a:pt x="2445" y="12363"/>
                      <a:pt x="2146" y="12657"/>
                      <a:pt x="1786" y="12715"/>
                    </a:cubicBezTo>
                    <a:cubicBezTo>
                      <a:pt x="1736" y="12723"/>
                      <a:pt x="1687" y="12726"/>
                      <a:pt x="1640" y="12726"/>
                    </a:cubicBezTo>
                    <a:cubicBezTo>
                      <a:pt x="1344" y="12726"/>
                      <a:pt x="1084" y="12579"/>
                      <a:pt x="924" y="12356"/>
                    </a:cubicBezTo>
                    <a:cubicBezTo>
                      <a:pt x="864" y="12273"/>
                      <a:pt x="769" y="12224"/>
                      <a:pt x="667" y="12224"/>
                    </a:cubicBezTo>
                    <a:lnTo>
                      <a:pt x="419" y="12224"/>
                    </a:lnTo>
                    <a:cubicBezTo>
                      <a:pt x="195" y="12224"/>
                      <a:pt x="15" y="12406"/>
                      <a:pt x="15" y="12630"/>
                    </a:cubicBezTo>
                    <a:lnTo>
                      <a:pt x="15" y="14259"/>
                    </a:lnTo>
                    <a:cubicBezTo>
                      <a:pt x="15" y="14483"/>
                      <a:pt x="195" y="14665"/>
                      <a:pt x="419" y="14665"/>
                    </a:cubicBezTo>
                    <a:lnTo>
                      <a:pt x="667" y="14665"/>
                    </a:lnTo>
                    <a:cubicBezTo>
                      <a:pt x="769" y="14665"/>
                      <a:pt x="864" y="14616"/>
                      <a:pt x="924" y="14533"/>
                    </a:cubicBezTo>
                    <a:cubicBezTo>
                      <a:pt x="1083" y="14309"/>
                      <a:pt x="1343" y="14163"/>
                      <a:pt x="1638" y="14163"/>
                    </a:cubicBezTo>
                    <a:cubicBezTo>
                      <a:pt x="2179" y="14163"/>
                      <a:pt x="2604" y="14647"/>
                      <a:pt x="2506" y="15205"/>
                    </a:cubicBezTo>
                    <a:cubicBezTo>
                      <a:pt x="2444" y="15564"/>
                      <a:pt x="2144" y="15858"/>
                      <a:pt x="1784" y="15915"/>
                    </a:cubicBezTo>
                    <a:cubicBezTo>
                      <a:pt x="1735" y="15923"/>
                      <a:pt x="1686" y="15927"/>
                      <a:pt x="1638" y="15927"/>
                    </a:cubicBezTo>
                    <a:cubicBezTo>
                      <a:pt x="1342" y="15927"/>
                      <a:pt x="1082" y="15780"/>
                      <a:pt x="921" y="15557"/>
                    </a:cubicBezTo>
                    <a:cubicBezTo>
                      <a:pt x="862" y="15475"/>
                      <a:pt x="768" y="15426"/>
                      <a:pt x="666" y="15426"/>
                    </a:cubicBezTo>
                    <a:lnTo>
                      <a:pt x="418" y="15426"/>
                    </a:lnTo>
                    <a:cubicBezTo>
                      <a:pt x="194" y="15426"/>
                      <a:pt x="13" y="15607"/>
                      <a:pt x="13" y="15830"/>
                    </a:cubicBezTo>
                    <a:lnTo>
                      <a:pt x="13" y="17461"/>
                    </a:lnTo>
                    <a:cubicBezTo>
                      <a:pt x="13" y="17684"/>
                      <a:pt x="194" y="17865"/>
                      <a:pt x="418" y="17865"/>
                    </a:cubicBezTo>
                    <a:lnTo>
                      <a:pt x="666" y="17865"/>
                    </a:lnTo>
                    <a:cubicBezTo>
                      <a:pt x="768" y="17865"/>
                      <a:pt x="862" y="17816"/>
                      <a:pt x="921" y="17735"/>
                    </a:cubicBezTo>
                    <a:cubicBezTo>
                      <a:pt x="1082" y="17511"/>
                      <a:pt x="1341" y="17363"/>
                      <a:pt x="1637" y="17363"/>
                    </a:cubicBezTo>
                    <a:cubicBezTo>
                      <a:pt x="2176" y="17363"/>
                      <a:pt x="2603" y="17849"/>
                      <a:pt x="2504" y="18407"/>
                    </a:cubicBezTo>
                    <a:cubicBezTo>
                      <a:pt x="2441" y="18766"/>
                      <a:pt x="2143" y="19060"/>
                      <a:pt x="1781" y="19117"/>
                    </a:cubicBezTo>
                    <a:cubicBezTo>
                      <a:pt x="1732" y="19125"/>
                      <a:pt x="1683" y="19129"/>
                      <a:pt x="1636" y="19129"/>
                    </a:cubicBezTo>
                    <a:cubicBezTo>
                      <a:pt x="1340" y="19129"/>
                      <a:pt x="1080" y="18982"/>
                      <a:pt x="920" y="18758"/>
                    </a:cubicBezTo>
                    <a:cubicBezTo>
                      <a:pt x="861" y="18675"/>
                      <a:pt x="766" y="18627"/>
                      <a:pt x="663" y="18627"/>
                    </a:cubicBezTo>
                    <a:lnTo>
                      <a:pt x="416" y="18627"/>
                    </a:lnTo>
                    <a:cubicBezTo>
                      <a:pt x="193" y="18627"/>
                      <a:pt x="11" y="18809"/>
                      <a:pt x="11" y="19032"/>
                    </a:cubicBezTo>
                    <a:lnTo>
                      <a:pt x="11" y="20661"/>
                    </a:lnTo>
                    <a:cubicBezTo>
                      <a:pt x="11" y="20885"/>
                      <a:pt x="193" y="21067"/>
                      <a:pt x="416" y="21067"/>
                    </a:cubicBezTo>
                    <a:lnTo>
                      <a:pt x="663" y="21067"/>
                    </a:lnTo>
                    <a:cubicBezTo>
                      <a:pt x="766" y="21067"/>
                      <a:pt x="861" y="21018"/>
                      <a:pt x="920" y="20935"/>
                    </a:cubicBezTo>
                    <a:cubicBezTo>
                      <a:pt x="1079" y="20711"/>
                      <a:pt x="1340" y="20565"/>
                      <a:pt x="1635" y="20565"/>
                    </a:cubicBezTo>
                    <a:cubicBezTo>
                      <a:pt x="2174" y="20565"/>
                      <a:pt x="2602" y="21050"/>
                      <a:pt x="2503" y="21608"/>
                    </a:cubicBezTo>
                    <a:cubicBezTo>
                      <a:pt x="2440" y="21966"/>
                      <a:pt x="2140" y="22260"/>
                      <a:pt x="1780" y="22317"/>
                    </a:cubicBezTo>
                    <a:cubicBezTo>
                      <a:pt x="1731" y="22325"/>
                      <a:pt x="1682" y="22329"/>
                      <a:pt x="1634" y="22329"/>
                    </a:cubicBezTo>
                    <a:cubicBezTo>
                      <a:pt x="1339" y="22329"/>
                      <a:pt x="1079" y="22182"/>
                      <a:pt x="918" y="21959"/>
                    </a:cubicBezTo>
                    <a:cubicBezTo>
                      <a:pt x="859" y="21877"/>
                      <a:pt x="763" y="21828"/>
                      <a:pt x="662" y="21828"/>
                    </a:cubicBezTo>
                    <a:lnTo>
                      <a:pt x="415" y="21828"/>
                    </a:lnTo>
                    <a:cubicBezTo>
                      <a:pt x="190" y="21828"/>
                      <a:pt x="9" y="22009"/>
                      <a:pt x="9" y="22233"/>
                    </a:cubicBezTo>
                    <a:lnTo>
                      <a:pt x="9" y="23863"/>
                    </a:lnTo>
                    <a:cubicBezTo>
                      <a:pt x="9" y="24087"/>
                      <a:pt x="190" y="24268"/>
                      <a:pt x="415" y="24268"/>
                    </a:cubicBezTo>
                    <a:lnTo>
                      <a:pt x="662" y="24268"/>
                    </a:lnTo>
                    <a:cubicBezTo>
                      <a:pt x="763" y="24268"/>
                      <a:pt x="859" y="24219"/>
                      <a:pt x="918" y="24137"/>
                    </a:cubicBezTo>
                    <a:cubicBezTo>
                      <a:pt x="1077" y="23913"/>
                      <a:pt x="1337" y="23766"/>
                      <a:pt x="1634" y="23766"/>
                    </a:cubicBezTo>
                    <a:cubicBezTo>
                      <a:pt x="2173" y="23766"/>
                      <a:pt x="2599" y="24252"/>
                      <a:pt x="2501" y="24810"/>
                    </a:cubicBezTo>
                    <a:cubicBezTo>
                      <a:pt x="2438" y="25168"/>
                      <a:pt x="2138" y="25462"/>
                      <a:pt x="1779" y="25519"/>
                    </a:cubicBezTo>
                    <a:cubicBezTo>
                      <a:pt x="1729" y="25527"/>
                      <a:pt x="1680" y="25531"/>
                      <a:pt x="1632" y="25531"/>
                    </a:cubicBezTo>
                    <a:cubicBezTo>
                      <a:pt x="1336" y="25531"/>
                      <a:pt x="1077" y="25384"/>
                      <a:pt x="917" y="25161"/>
                    </a:cubicBezTo>
                    <a:cubicBezTo>
                      <a:pt x="857" y="25078"/>
                      <a:pt x="762" y="25029"/>
                      <a:pt x="660" y="25029"/>
                    </a:cubicBezTo>
                    <a:lnTo>
                      <a:pt x="412" y="25029"/>
                    </a:lnTo>
                    <a:cubicBezTo>
                      <a:pt x="188" y="25029"/>
                      <a:pt x="8" y="25211"/>
                      <a:pt x="8" y="25435"/>
                    </a:cubicBezTo>
                    <a:lnTo>
                      <a:pt x="8" y="27064"/>
                    </a:lnTo>
                    <a:cubicBezTo>
                      <a:pt x="8" y="27287"/>
                      <a:pt x="188" y="27469"/>
                      <a:pt x="412" y="27469"/>
                    </a:cubicBezTo>
                    <a:lnTo>
                      <a:pt x="660" y="27469"/>
                    </a:lnTo>
                    <a:cubicBezTo>
                      <a:pt x="762" y="27469"/>
                      <a:pt x="857" y="27421"/>
                      <a:pt x="917" y="27338"/>
                    </a:cubicBezTo>
                    <a:cubicBezTo>
                      <a:pt x="1076" y="27114"/>
                      <a:pt x="1335" y="26968"/>
                      <a:pt x="1631" y="26968"/>
                    </a:cubicBezTo>
                    <a:cubicBezTo>
                      <a:pt x="2171" y="26968"/>
                      <a:pt x="2597" y="27452"/>
                      <a:pt x="2498" y="28010"/>
                    </a:cubicBezTo>
                    <a:cubicBezTo>
                      <a:pt x="2437" y="28369"/>
                      <a:pt x="2137" y="28662"/>
                      <a:pt x="1777" y="28720"/>
                    </a:cubicBezTo>
                    <a:cubicBezTo>
                      <a:pt x="1728" y="28728"/>
                      <a:pt x="1679" y="28732"/>
                      <a:pt x="1631" y="28732"/>
                    </a:cubicBezTo>
                    <a:cubicBezTo>
                      <a:pt x="1335" y="28732"/>
                      <a:pt x="1074" y="28585"/>
                      <a:pt x="914" y="28361"/>
                    </a:cubicBezTo>
                    <a:cubicBezTo>
                      <a:pt x="855" y="28280"/>
                      <a:pt x="760" y="28231"/>
                      <a:pt x="659" y="28231"/>
                    </a:cubicBezTo>
                    <a:lnTo>
                      <a:pt x="411" y="28231"/>
                    </a:lnTo>
                    <a:cubicBezTo>
                      <a:pt x="187" y="28231"/>
                      <a:pt x="6" y="28412"/>
                      <a:pt x="6" y="28635"/>
                    </a:cubicBezTo>
                    <a:lnTo>
                      <a:pt x="6" y="30266"/>
                    </a:lnTo>
                    <a:cubicBezTo>
                      <a:pt x="6" y="30489"/>
                      <a:pt x="187" y="30670"/>
                      <a:pt x="411" y="30670"/>
                    </a:cubicBezTo>
                    <a:lnTo>
                      <a:pt x="659" y="30670"/>
                    </a:lnTo>
                    <a:cubicBezTo>
                      <a:pt x="760" y="30670"/>
                      <a:pt x="855" y="30621"/>
                      <a:pt x="914" y="30539"/>
                    </a:cubicBezTo>
                    <a:cubicBezTo>
                      <a:pt x="1074" y="30316"/>
                      <a:pt x="1334" y="30168"/>
                      <a:pt x="1629" y="30168"/>
                    </a:cubicBezTo>
                    <a:cubicBezTo>
                      <a:pt x="2169" y="30168"/>
                      <a:pt x="2596" y="30654"/>
                      <a:pt x="2497" y="31212"/>
                    </a:cubicBezTo>
                    <a:cubicBezTo>
                      <a:pt x="2434" y="31570"/>
                      <a:pt x="2136" y="31864"/>
                      <a:pt x="1774" y="31922"/>
                    </a:cubicBezTo>
                    <a:cubicBezTo>
                      <a:pt x="1725" y="31930"/>
                      <a:pt x="1676" y="31934"/>
                      <a:pt x="1628" y="31934"/>
                    </a:cubicBezTo>
                    <a:cubicBezTo>
                      <a:pt x="1333" y="31934"/>
                      <a:pt x="1073" y="31787"/>
                      <a:pt x="912" y="31563"/>
                    </a:cubicBezTo>
                    <a:cubicBezTo>
                      <a:pt x="854" y="31480"/>
                      <a:pt x="759" y="31431"/>
                      <a:pt x="656" y="31431"/>
                    </a:cubicBezTo>
                    <a:lnTo>
                      <a:pt x="409" y="31431"/>
                    </a:lnTo>
                    <a:cubicBezTo>
                      <a:pt x="185" y="31431"/>
                      <a:pt x="3" y="31613"/>
                      <a:pt x="3" y="31837"/>
                    </a:cubicBezTo>
                    <a:lnTo>
                      <a:pt x="3" y="33466"/>
                    </a:lnTo>
                    <a:cubicBezTo>
                      <a:pt x="3" y="33690"/>
                      <a:pt x="185" y="33872"/>
                      <a:pt x="409" y="33872"/>
                    </a:cubicBezTo>
                    <a:lnTo>
                      <a:pt x="656" y="33872"/>
                    </a:lnTo>
                    <a:cubicBezTo>
                      <a:pt x="759" y="33872"/>
                      <a:pt x="854" y="33823"/>
                      <a:pt x="912" y="33740"/>
                    </a:cubicBezTo>
                    <a:cubicBezTo>
                      <a:pt x="1072" y="33516"/>
                      <a:pt x="1333" y="33370"/>
                      <a:pt x="1628" y="33370"/>
                    </a:cubicBezTo>
                    <a:cubicBezTo>
                      <a:pt x="2167" y="33370"/>
                      <a:pt x="2594" y="33855"/>
                      <a:pt x="2495" y="34412"/>
                    </a:cubicBezTo>
                    <a:cubicBezTo>
                      <a:pt x="2432" y="34771"/>
                      <a:pt x="2133" y="35065"/>
                      <a:pt x="1773" y="35122"/>
                    </a:cubicBezTo>
                    <a:cubicBezTo>
                      <a:pt x="1723" y="35130"/>
                      <a:pt x="1675" y="35134"/>
                      <a:pt x="1627" y="35134"/>
                    </a:cubicBezTo>
                    <a:cubicBezTo>
                      <a:pt x="1332" y="35134"/>
                      <a:pt x="1071" y="34987"/>
                      <a:pt x="911" y="34764"/>
                    </a:cubicBezTo>
                    <a:cubicBezTo>
                      <a:pt x="852" y="34682"/>
                      <a:pt x="756" y="34633"/>
                      <a:pt x="654" y="34633"/>
                    </a:cubicBezTo>
                    <a:lnTo>
                      <a:pt x="408" y="34633"/>
                    </a:lnTo>
                    <a:cubicBezTo>
                      <a:pt x="183" y="34633"/>
                      <a:pt x="2" y="34814"/>
                      <a:pt x="2" y="35038"/>
                    </a:cubicBezTo>
                    <a:lnTo>
                      <a:pt x="2" y="36668"/>
                    </a:lnTo>
                    <a:cubicBezTo>
                      <a:pt x="2" y="36892"/>
                      <a:pt x="183" y="37072"/>
                      <a:pt x="408" y="37072"/>
                    </a:cubicBezTo>
                    <a:lnTo>
                      <a:pt x="654" y="37072"/>
                    </a:lnTo>
                    <a:cubicBezTo>
                      <a:pt x="756" y="37072"/>
                      <a:pt x="852" y="37024"/>
                      <a:pt x="911" y="36942"/>
                    </a:cubicBezTo>
                    <a:cubicBezTo>
                      <a:pt x="1070" y="36718"/>
                      <a:pt x="1330" y="36570"/>
                      <a:pt x="1627" y="36570"/>
                    </a:cubicBezTo>
                    <a:cubicBezTo>
                      <a:pt x="2166" y="36570"/>
                      <a:pt x="2592" y="37057"/>
                      <a:pt x="2494" y="37614"/>
                    </a:cubicBezTo>
                    <a:cubicBezTo>
                      <a:pt x="2431" y="37973"/>
                      <a:pt x="2131" y="38267"/>
                      <a:pt x="1771" y="38324"/>
                    </a:cubicBezTo>
                    <a:cubicBezTo>
                      <a:pt x="1722" y="38332"/>
                      <a:pt x="1673" y="38336"/>
                      <a:pt x="1625" y="38336"/>
                    </a:cubicBezTo>
                    <a:cubicBezTo>
                      <a:pt x="1329" y="38336"/>
                      <a:pt x="1070" y="38189"/>
                      <a:pt x="910" y="37966"/>
                    </a:cubicBezTo>
                    <a:cubicBezTo>
                      <a:pt x="849" y="37883"/>
                      <a:pt x="755" y="37834"/>
                      <a:pt x="653" y="37834"/>
                    </a:cubicBezTo>
                    <a:lnTo>
                      <a:pt x="405" y="37834"/>
                    </a:lnTo>
                    <a:cubicBezTo>
                      <a:pt x="181" y="37834"/>
                      <a:pt x="0" y="38016"/>
                      <a:pt x="0" y="38240"/>
                    </a:cubicBezTo>
                    <a:lnTo>
                      <a:pt x="0" y="39694"/>
                    </a:lnTo>
                    <a:lnTo>
                      <a:pt x="98238" y="39694"/>
                    </a:lnTo>
                    <a:cubicBezTo>
                      <a:pt x="98281" y="39411"/>
                      <a:pt x="98321" y="39071"/>
                      <a:pt x="98254" y="38827"/>
                    </a:cubicBezTo>
                    <a:cubicBezTo>
                      <a:pt x="98202" y="38634"/>
                      <a:pt x="98079" y="38490"/>
                      <a:pt x="97994" y="38314"/>
                    </a:cubicBezTo>
                    <a:cubicBezTo>
                      <a:pt x="97759" y="37819"/>
                      <a:pt x="97561" y="37424"/>
                      <a:pt x="97026" y="37203"/>
                    </a:cubicBezTo>
                    <a:cubicBezTo>
                      <a:pt x="96876" y="37143"/>
                      <a:pt x="96804" y="37115"/>
                      <a:pt x="96689" y="37035"/>
                    </a:cubicBezTo>
                    <a:cubicBezTo>
                      <a:pt x="96408" y="36837"/>
                      <a:pt x="96203" y="36456"/>
                      <a:pt x="95928" y="36232"/>
                    </a:cubicBezTo>
                    <a:cubicBezTo>
                      <a:pt x="95813" y="36139"/>
                      <a:pt x="95662" y="36076"/>
                      <a:pt x="95556" y="35995"/>
                    </a:cubicBezTo>
                    <a:cubicBezTo>
                      <a:pt x="95447" y="35911"/>
                      <a:pt x="95367" y="35757"/>
                      <a:pt x="95241" y="35677"/>
                    </a:cubicBezTo>
                    <a:cubicBezTo>
                      <a:pt x="95119" y="35601"/>
                      <a:pt x="94983" y="35574"/>
                      <a:pt x="94840" y="35574"/>
                    </a:cubicBezTo>
                    <a:cubicBezTo>
                      <a:pt x="94515" y="35574"/>
                      <a:pt x="94156" y="35712"/>
                      <a:pt x="93864" y="35713"/>
                    </a:cubicBezTo>
                    <a:cubicBezTo>
                      <a:pt x="93862" y="35713"/>
                      <a:pt x="93859" y="35713"/>
                      <a:pt x="93856" y="35713"/>
                    </a:cubicBezTo>
                    <a:cubicBezTo>
                      <a:pt x="93343" y="35713"/>
                      <a:pt x="93039" y="35327"/>
                      <a:pt x="92637" y="35062"/>
                    </a:cubicBezTo>
                    <a:cubicBezTo>
                      <a:pt x="92375" y="34887"/>
                      <a:pt x="92007" y="34701"/>
                      <a:pt x="91843" y="34463"/>
                    </a:cubicBezTo>
                    <a:cubicBezTo>
                      <a:pt x="91701" y="34257"/>
                      <a:pt x="91500" y="33690"/>
                      <a:pt x="91179" y="33690"/>
                    </a:cubicBezTo>
                    <a:cubicBezTo>
                      <a:pt x="91158" y="33690"/>
                      <a:pt x="91137" y="33692"/>
                      <a:pt x="91116" y="33697"/>
                    </a:cubicBezTo>
                    <a:cubicBezTo>
                      <a:pt x="90981" y="33318"/>
                      <a:pt x="90736" y="32537"/>
                      <a:pt x="90300" y="32404"/>
                    </a:cubicBezTo>
                    <a:cubicBezTo>
                      <a:pt x="90207" y="32375"/>
                      <a:pt x="90124" y="32373"/>
                      <a:pt x="90048" y="32373"/>
                    </a:cubicBezTo>
                    <a:cubicBezTo>
                      <a:pt x="90040" y="32373"/>
                      <a:pt x="90032" y="32373"/>
                      <a:pt x="90024" y="32373"/>
                    </a:cubicBezTo>
                    <a:cubicBezTo>
                      <a:pt x="89894" y="32373"/>
                      <a:pt x="89781" y="32369"/>
                      <a:pt x="89663" y="32226"/>
                    </a:cubicBezTo>
                    <a:cubicBezTo>
                      <a:pt x="89484" y="32009"/>
                      <a:pt x="89564" y="31780"/>
                      <a:pt x="89525" y="31525"/>
                    </a:cubicBezTo>
                    <a:cubicBezTo>
                      <a:pt x="89468" y="31165"/>
                      <a:pt x="89428" y="30841"/>
                      <a:pt x="89396" y="30468"/>
                    </a:cubicBezTo>
                    <a:cubicBezTo>
                      <a:pt x="89369" y="30164"/>
                      <a:pt x="89327" y="29858"/>
                      <a:pt x="89221" y="29576"/>
                    </a:cubicBezTo>
                    <a:cubicBezTo>
                      <a:pt x="89039" y="29094"/>
                      <a:pt x="89016" y="28546"/>
                      <a:pt x="88748" y="28102"/>
                    </a:cubicBezTo>
                    <a:cubicBezTo>
                      <a:pt x="88202" y="27194"/>
                      <a:pt x="87284" y="26522"/>
                      <a:pt x="86871" y="25537"/>
                    </a:cubicBezTo>
                    <a:cubicBezTo>
                      <a:pt x="86656" y="25022"/>
                      <a:pt x="86007" y="24761"/>
                      <a:pt x="85845" y="24216"/>
                    </a:cubicBezTo>
                    <a:cubicBezTo>
                      <a:pt x="85771" y="23969"/>
                      <a:pt x="85845" y="23690"/>
                      <a:pt x="85806" y="23437"/>
                    </a:cubicBezTo>
                    <a:cubicBezTo>
                      <a:pt x="85730" y="22950"/>
                      <a:pt x="85475" y="22707"/>
                      <a:pt x="85074" y="22459"/>
                    </a:cubicBezTo>
                    <a:cubicBezTo>
                      <a:pt x="84702" y="22226"/>
                      <a:pt x="84294" y="22025"/>
                      <a:pt x="83887" y="21860"/>
                    </a:cubicBezTo>
                    <a:cubicBezTo>
                      <a:pt x="83764" y="21810"/>
                      <a:pt x="83606" y="21795"/>
                      <a:pt x="83490" y="21730"/>
                    </a:cubicBezTo>
                    <a:cubicBezTo>
                      <a:pt x="83225" y="21575"/>
                      <a:pt x="83202" y="21278"/>
                      <a:pt x="83018" y="21080"/>
                    </a:cubicBezTo>
                    <a:cubicBezTo>
                      <a:pt x="82818" y="20863"/>
                      <a:pt x="82425" y="20721"/>
                      <a:pt x="82174" y="20549"/>
                    </a:cubicBezTo>
                    <a:cubicBezTo>
                      <a:pt x="81504" y="20091"/>
                      <a:pt x="80427" y="19199"/>
                      <a:pt x="80499" y="18310"/>
                    </a:cubicBezTo>
                    <a:cubicBezTo>
                      <a:pt x="80546" y="17706"/>
                      <a:pt x="80823" y="17617"/>
                      <a:pt x="81346" y="17452"/>
                    </a:cubicBezTo>
                    <a:cubicBezTo>
                      <a:pt x="81647" y="17359"/>
                      <a:pt x="81749" y="17359"/>
                      <a:pt x="81719" y="17025"/>
                    </a:cubicBezTo>
                    <a:cubicBezTo>
                      <a:pt x="81685" y="16642"/>
                      <a:pt x="81593" y="16339"/>
                      <a:pt x="81649" y="15949"/>
                    </a:cubicBezTo>
                    <a:cubicBezTo>
                      <a:pt x="81751" y="15230"/>
                      <a:pt x="82007" y="15042"/>
                      <a:pt x="82630" y="14756"/>
                    </a:cubicBezTo>
                    <a:cubicBezTo>
                      <a:pt x="83884" y="14183"/>
                      <a:pt x="81775" y="12791"/>
                      <a:pt x="81348" y="12422"/>
                    </a:cubicBezTo>
                    <a:cubicBezTo>
                      <a:pt x="80984" y="12107"/>
                      <a:pt x="80773" y="11866"/>
                      <a:pt x="80658" y="11395"/>
                    </a:cubicBezTo>
                    <a:cubicBezTo>
                      <a:pt x="80606" y="11177"/>
                      <a:pt x="80572" y="10822"/>
                      <a:pt x="80416" y="10645"/>
                    </a:cubicBezTo>
                    <a:cubicBezTo>
                      <a:pt x="80287" y="10499"/>
                      <a:pt x="79977" y="10402"/>
                      <a:pt x="79803" y="10310"/>
                    </a:cubicBezTo>
                    <a:cubicBezTo>
                      <a:pt x="79554" y="10181"/>
                      <a:pt x="79363" y="10033"/>
                      <a:pt x="79140" y="9864"/>
                    </a:cubicBezTo>
                    <a:cubicBezTo>
                      <a:pt x="78836" y="9634"/>
                      <a:pt x="78460" y="9353"/>
                      <a:pt x="78106" y="9206"/>
                    </a:cubicBezTo>
                    <a:cubicBezTo>
                      <a:pt x="77793" y="9077"/>
                      <a:pt x="77459" y="9041"/>
                      <a:pt x="77144" y="8909"/>
                    </a:cubicBezTo>
                    <a:cubicBezTo>
                      <a:pt x="76725" y="8733"/>
                      <a:pt x="76329" y="8636"/>
                      <a:pt x="76011" y="8301"/>
                    </a:cubicBezTo>
                    <a:cubicBezTo>
                      <a:pt x="75599" y="7871"/>
                      <a:pt x="75506" y="7203"/>
                      <a:pt x="75033" y="6820"/>
                    </a:cubicBezTo>
                    <a:cubicBezTo>
                      <a:pt x="74707" y="6557"/>
                      <a:pt x="74271" y="6425"/>
                      <a:pt x="73913" y="6215"/>
                    </a:cubicBezTo>
                    <a:cubicBezTo>
                      <a:pt x="73570" y="6012"/>
                      <a:pt x="73468" y="5863"/>
                      <a:pt x="73311" y="5513"/>
                    </a:cubicBezTo>
                    <a:cubicBezTo>
                      <a:pt x="73119" y="5089"/>
                      <a:pt x="72763" y="4887"/>
                      <a:pt x="72400" y="4614"/>
                    </a:cubicBezTo>
                    <a:cubicBezTo>
                      <a:pt x="72724" y="4388"/>
                      <a:pt x="73100" y="3819"/>
                      <a:pt x="73217" y="3433"/>
                    </a:cubicBezTo>
                    <a:cubicBezTo>
                      <a:pt x="73440" y="2709"/>
                      <a:pt x="73232" y="2423"/>
                      <a:pt x="72806" y="1904"/>
                    </a:cubicBezTo>
                    <a:cubicBezTo>
                      <a:pt x="72605" y="1661"/>
                      <a:pt x="72572" y="1341"/>
                      <a:pt x="72376" y="1117"/>
                    </a:cubicBezTo>
                    <a:cubicBezTo>
                      <a:pt x="72293" y="1090"/>
                      <a:pt x="72234" y="1043"/>
                      <a:pt x="72198" y="971"/>
                    </a:cubicBezTo>
                    <a:cubicBezTo>
                      <a:pt x="72151" y="923"/>
                      <a:pt x="72142" y="868"/>
                      <a:pt x="72169" y="802"/>
                    </a:cubicBezTo>
                    <a:cubicBezTo>
                      <a:pt x="71917" y="478"/>
                      <a:pt x="71606" y="221"/>
                      <a:pt x="712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22"/>
              <p:cNvSpPr/>
              <p:nvPr/>
            </p:nvSpPr>
            <p:spPr>
              <a:xfrm>
                <a:off x="3032100" y="4049900"/>
                <a:ext cx="2203150" cy="919075"/>
              </a:xfrm>
              <a:custGeom>
                <a:avLst/>
                <a:gdLst/>
                <a:ahLst/>
                <a:cxnLst/>
                <a:rect l="l" t="t" r="r" b="b"/>
                <a:pathLst>
                  <a:path w="88126" h="36763" extrusionOk="0">
                    <a:moveTo>
                      <a:pt x="192" y="0"/>
                    </a:moveTo>
                    <a:cubicBezTo>
                      <a:pt x="86" y="0"/>
                      <a:pt x="0" y="86"/>
                      <a:pt x="0" y="192"/>
                    </a:cubicBezTo>
                    <a:lnTo>
                      <a:pt x="0" y="36571"/>
                    </a:lnTo>
                    <a:cubicBezTo>
                      <a:pt x="0" y="36677"/>
                      <a:pt x="86" y="36763"/>
                      <a:pt x="192" y="36763"/>
                    </a:cubicBezTo>
                    <a:cubicBezTo>
                      <a:pt x="298" y="36763"/>
                      <a:pt x="384" y="36677"/>
                      <a:pt x="384" y="36571"/>
                    </a:cubicBezTo>
                    <a:lnTo>
                      <a:pt x="384" y="34384"/>
                    </a:lnTo>
                    <a:lnTo>
                      <a:pt x="88125" y="34384"/>
                    </a:lnTo>
                    <a:cubicBezTo>
                      <a:pt x="87975" y="34315"/>
                      <a:pt x="87836" y="34210"/>
                      <a:pt x="87697" y="34100"/>
                    </a:cubicBezTo>
                    <a:lnTo>
                      <a:pt x="384" y="34100"/>
                    </a:lnTo>
                    <a:lnTo>
                      <a:pt x="384" y="29857"/>
                    </a:lnTo>
                    <a:lnTo>
                      <a:pt x="84185" y="29857"/>
                    </a:lnTo>
                    <a:cubicBezTo>
                      <a:pt x="84175" y="29759"/>
                      <a:pt x="84162" y="29665"/>
                      <a:pt x="84151" y="29567"/>
                    </a:cubicBezTo>
                    <a:lnTo>
                      <a:pt x="384" y="29567"/>
                    </a:lnTo>
                    <a:lnTo>
                      <a:pt x="384" y="25326"/>
                    </a:lnTo>
                    <a:lnTo>
                      <a:pt x="82229" y="25326"/>
                    </a:lnTo>
                    <a:cubicBezTo>
                      <a:pt x="82153" y="25234"/>
                      <a:pt x="82079" y="25137"/>
                      <a:pt x="82007" y="25036"/>
                    </a:cubicBezTo>
                    <a:lnTo>
                      <a:pt x="384" y="25036"/>
                    </a:lnTo>
                    <a:lnTo>
                      <a:pt x="384" y="20793"/>
                    </a:lnTo>
                    <a:lnTo>
                      <a:pt x="78944" y="20793"/>
                    </a:lnTo>
                    <a:cubicBezTo>
                      <a:pt x="78834" y="20743"/>
                      <a:pt x="78726" y="20696"/>
                      <a:pt x="78614" y="20651"/>
                    </a:cubicBezTo>
                    <a:cubicBezTo>
                      <a:pt x="78491" y="20601"/>
                      <a:pt x="78335" y="20587"/>
                      <a:pt x="78219" y="20521"/>
                    </a:cubicBezTo>
                    <a:cubicBezTo>
                      <a:pt x="78211" y="20517"/>
                      <a:pt x="78203" y="20514"/>
                      <a:pt x="78199" y="20504"/>
                    </a:cubicBezTo>
                    <a:lnTo>
                      <a:pt x="384" y="20504"/>
                    </a:lnTo>
                    <a:lnTo>
                      <a:pt x="384" y="16262"/>
                    </a:lnTo>
                    <a:lnTo>
                      <a:pt x="76012" y="16262"/>
                    </a:lnTo>
                    <a:cubicBezTo>
                      <a:pt x="76032" y="16255"/>
                      <a:pt x="76055" y="16251"/>
                      <a:pt x="76073" y="16242"/>
                    </a:cubicBezTo>
                    <a:cubicBezTo>
                      <a:pt x="76314" y="16169"/>
                      <a:pt x="76429" y="16155"/>
                      <a:pt x="76446" y="15972"/>
                    </a:cubicBezTo>
                    <a:lnTo>
                      <a:pt x="384" y="15972"/>
                    </a:lnTo>
                    <a:lnTo>
                      <a:pt x="384" y="11731"/>
                    </a:lnTo>
                    <a:lnTo>
                      <a:pt x="76730" y="11731"/>
                    </a:lnTo>
                    <a:cubicBezTo>
                      <a:pt x="76600" y="11623"/>
                      <a:pt x="76478" y="11526"/>
                      <a:pt x="76369" y="11441"/>
                    </a:cubicBezTo>
                    <a:lnTo>
                      <a:pt x="384" y="11441"/>
                    </a:lnTo>
                    <a:lnTo>
                      <a:pt x="384" y="7198"/>
                    </a:lnTo>
                    <a:lnTo>
                      <a:pt x="70855" y="7198"/>
                    </a:lnTo>
                    <a:cubicBezTo>
                      <a:pt x="70817" y="7168"/>
                      <a:pt x="70778" y="7130"/>
                      <a:pt x="70741" y="7091"/>
                    </a:cubicBezTo>
                    <a:cubicBezTo>
                      <a:pt x="70686" y="7033"/>
                      <a:pt x="70640" y="6976"/>
                      <a:pt x="70599" y="6910"/>
                    </a:cubicBezTo>
                    <a:lnTo>
                      <a:pt x="384" y="6910"/>
                    </a:lnTo>
                    <a:lnTo>
                      <a:pt x="384" y="2667"/>
                    </a:lnTo>
                    <a:lnTo>
                      <a:pt x="67740" y="2667"/>
                    </a:lnTo>
                    <a:cubicBezTo>
                      <a:pt x="67797" y="2567"/>
                      <a:pt x="67847" y="2472"/>
                      <a:pt x="67886" y="2379"/>
                    </a:cubicBezTo>
                    <a:lnTo>
                      <a:pt x="384" y="2379"/>
                    </a:lnTo>
                    <a:lnTo>
                      <a:pt x="384" y="192"/>
                    </a:lnTo>
                    <a:cubicBezTo>
                      <a:pt x="384" y="86"/>
                      <a:pt x="298" y="0"/>
                      <a:pt x="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22"/>
              <p:cNvSpPr/>
              <p:nvPr/>
            </p:nvSpPr>
            <p:spPr>
              <a:xfrm>
                <a:off x="5264475" y="4908950"/>
                <a:ext cx="11925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27" extrusionOk="0">
                    <a:moveTo>
                      <a:pt x="267" y="1"/>
                    </a:moveTo>
                    <a:cubicBezTo>
                      <a:pt x="180" y="1"/>
                      <a:pt x="91" y="11"/>
                      <a:pt x="1" y="26"/>
                    </a:cubicBezTo>
                    <a:lnTo>
                      <a:pt x="477" y="26"/>
                    </a:lnTo>
                    <a:cubicBezTo>
                      <a:pt x="410" y="8"/>
                      <a:pt x="339" y="1"/>
                      <a:pt x="267" y="1"/>
                    </a:cubicBezTo>
                    <a:close/>
                  </a:path>
                </a:pathLst>
              </a:custGeom>
              <a:solidFill>
                <a:srgbClr val="3D2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3" name="Google Shape;83;p22"/>
            <p:cNvSpPr/>
            <p:nvPr/>
          </p:nvSpPr>
          <p:spPr>
            <a:xfrm rot="630315">
              <a:off x="6780134" y="1127743"/>
              <a:ext cx="293334" cy="664857"/>
            </a:xfrm>
            <a:custGeom>
              <a:avLst/>
              <a:gdLst/>
              <a:ahLst/>
              <a:cxnLst/>
              <a:rect l="l" t="t" r="r" b="b"/>
              <a:pathLst>
                <a:path w="11735" h="26598" extrusionOk="0">
                  <a:moveTo>
                    <a:pt x="0" y="1"/>
                  </a:moveTo>
                  <a:lnTo>
                    <a:pt x="0" y="26598"/>
                  </a:lnTo>
                  <a:lnTo>
                    <a:pt x="11735" y="26598"/>
                  </a:lnTo>
                  <a:lnTo>
                    <a:pt x="11735" y="1"/>
                  </a:lnTo>
                  <a:close/>
                </a:path>
              </a:pathLst>
            </a:custGeom>
            <a:solidFill>
              <a:srgbClr val="3E7362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22"/>
          <p:cNvSpPr/>
          <p:nvPr/>
        </p:nvSpPr>
        <p:spPr>
          <a:xfrm>
            <a:off x="4802350" y="728025"/>
            <a:ext cx="1767000" cy="1766100"/>
          </a:xfrm>
          <a:prstGeom prst="rect">
            <a:avLst/>
          </a:prstGeom>
          <a:solidFill>
            <a:schemeClr val="lt2"/>
          </a:solidFill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"/>
          <p:cNvSpPr txBox="1">
            <a:spLocks noGrp="1"/>
          </p:cNvSpPr>
          <p:nvPr>
            <p:ph type="title"/>
          </p:nvPr>
        </p:nvSpPr>
        <p:spPr>
          <a:xfrm>
            <a:off x="720000" y="3267125"/>
            <a:ext cx="4723500" cy="8376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title" idx="2"/>
          </p:nvPr>
        </p:nvSpPr>
        <p:spPr>
          <a:xfrm>
            <a:off x="4914114" y="999235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ubTitle" idx="1"/>
          </p:nvPr>
        </p:nvSpPr>
        <p:spPr>
          <a:xfrm rot="462">
            <a:off x="6190801" y="3370687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23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91" name="Google Shape;91;p23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3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3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3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3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24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100" name="Google Shape;100;p24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4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4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4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4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24"/>
          <p:cNvSpPr txBox="1">
            <a:spLocks noGrp="1"/>
          </p:cNvSpPr>
          <p:nvPr>
            <p:ph type="title"/>
          </p:nvPr>
        </p:nvSpPr>
        <p:spPr>
          <a:xfrm>
            <a:off x="5607025" y="1617625"/>
            <a:ext cx="2546700" cy="12237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title" idx="2"/>
          </p:nvPr>
        </p:nvSpPr>
        <p:spPr>
          <a:xfrm>
            <a:off x="1098426" y="1959910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subTitle" idx="1"/>
          </p:nvPr>
        </p:nvSpPr>
        <p:spPr>
          <a:xfrm rot="462">
            <a:off x="5763776" y="2895137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26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129" name="Google Shape;129;p26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6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6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6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6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" name="Google Shape;134;p26"/>
          <p:cNvGrpSpPr/>
          <p:nvPr/>
        </p:nvGrpSpPr>
        <p:grpSpPr>
          <a:xfrm rot="-2462960">
            <a:off x="4823264" y="2548467"/>
            <a:ext cx="3529383" cy="2512146"/>
            <a:chOff x="4160425" y="2394075"/>
            <a:chExt cx="1523650" cy="1341000"/>
          </a:xfrm>
        </p:grpSpPr>
        <p:sp>
          <p:nvSpPr>
            <p:cNvPr id="135" name="Google Shape;135;p26"/>
            <p:cNvSpPr/>
            <p:nvPr/>
          </p:nvSpPr>
          <p:spPr>
            <a:xfrm>
              <a:off x="4160425" y="2394075"/>
              <a:ext cx="1523650" cy="1341000"/>
            </a:xfrm>
            <a:custGeom>
              <a:avLst/>
              <a:gdLst/>
              <a:ahLst/>
              <a:cxnLst/>
              <a:rect l="l" t="t" r="r" b="b"/>
              <a:pathLst>
                <a:path w="60946" h="53640" extrusionOk="0">
                  <a:moveTo>
                    <a:pt x="13829" y="1"/>
                  </a:moveTo>
                  <a:cubicBezTo>
                    <a:pt x="13333" y="1"/>
                    <a:pt x="12839" y="52"/>
                    <a:pt x="12338" y="186"/>
                  </a:cubicBezTo>
                  <a:cubicBezTo>
                    <a:pt x="12290" y="203"/>
                    <a:pt x="12244" y="213"/>
                    <a:pt x="12193" y="233"/>
                  </a:cubicBezTo>
                  <a:cubicBezTo>
                    <a:pt x="12129" y="250"/>
                    <a:pt x="12066" y="270"/>
                    <a:pt x="12001" y="298"/>
                  </a:cubicBezTo>
                  <a:cubicBezTo>
                    <a:pt x="11729" y="394"/>
                    <a:pt x="11464" y="513"/>
                    <a:pt x="11191" y="609"/>
                  </a:cubicBezTo>
                  <a:cubicBezTo>
                    <a:pt x="10922" y="706"/>
                    <a:pt x="10646" y="784"/>
                    <a:pt x="10358" y="791"/>
                  </a:cubicBezTo>
                  <a:cubicBezTo>
                    <a:pt x="10226" y="794"/>
                    <a:pt x="10093" y="801"/>
                    <a:pt x="9958" y="801"/>
                  </a:cubicBezTo>
                  <a:cubicBezTo>
                    <a:pt x="9839" y="803"/>
                    <a:pt x="9720" y="805"/>
                    <a:pt x="9600" y="805"/>
                  </a:cubicBezTo>
                  <a:cubicBezTo>
                    <a:pt x="9506" y="805"/>
                    <a:pt x="9413" y="804"/>
                    <a:pt x="9320" y="801"/>
                  </a:cubicBezTo>
                  <a:cubicBezTo>
                    <a:pt x="9121" y="801"/>
                    <a:pt x="8924" y="798"/>
                    <a:pt x="8725" y="791"/>
                  </a:cubicBezTo>
                  <a:cubicBezTo>
                    <a:pt x="8660" y="791"/>
                    <a:pt x="8597" y="787"/>
                    <a:pt x="8533" y="784"/>
                  </a:cubicBezTo>
                  <a:cubicBezTo>
                    <a:pt x="7902" y="759"/>
                    <a:pt x="7277" y="721"/>
                    <a:pt x="6646" y="683"/>
                  </a:cubicBezTo>
                  <a:cubicBezTo>
                    <a:pt x="6332" y="663"/>
                    <a:pt x="6016" y="645"/>
                    <a:pt x="5701" y="629"/>
                  </a:cubicBezTo>
                  <a:cubicBezTo>
                    <a:pt x="5570" y="620"/>
                    <a:pt x="5440" y="616"/>
                    <a:pt x="5308" y="609"/>
                  </a:cubicBezTo>
                  <a:cubicBezTo>
                    <a:pt x="5292" y="609"/>
                    <a:pt x="5275" y="609"/>
                    <a:pt x="5258" y="606"/>
                  </a:cubicBezTo>
                  <a:lnTo>
                    <a:pt x="5228" y="606"/>
                  </a:lnTo>
                  <a:cubicBezTo>
                    <a:pt x="5177" y="602"/>
                    <a:pt x="5124" y="599"/>
                    <a:pt x="5067" y="599"/>
                  </a:cubicBezTo>
                  <a:cubicBezTo>
                    <a:pt x="5013" y="594"/>
                    <a:pt x="4958" y="591"/>
                    <a:pt x="4904" y="591"/>
                  </a:cubicBezTo>
                  <a:cubicBezTo>
                    <a:pt x="4873" y="591"/>
                    <a:pt x="4843" y="592"/>
                    <a:pt x="4813" y="594"/>
                  </a:cubicBezTo>
                  <a:cubicBezTo>
                    <a:pt x="4763" y="605"/>
                    <a:pt x="4710" y="607"/>
                    <a:pt x="4663" y="612"/>
                  </a:cubicBezTo>
                  <a:cubicBezTo>
                    <a:pt x="4610" y="615"/>
                    <a:pt x="4562" y="619"/>
                    <a:pt x="4509" y="619"/>
                  </a:cubicBezTo>
                  <a:cubicBezTo>
                    <a:pt x="4155" y="621"/>
                    <a:pt x="3804" y="625"/>
                    <a:pt x="3452" y="625"/>
                  </a:cubicBezTo>
                  <a:cubicBezTo>
                    <a:pt x="3291" y="625"/>
                    <a:pt x="3129" y="624"/>
                    <a:pt x="2968" y="622"/>
                  </a:cubicBezTo>
                  <a:cubicBezTo>
                    <a:pt x="2920" y="622"/>
                    <a:pt x="2880" y="619"/>
                    <a:pt x="2837" y="612"/>
                  </a:cubicBezTo>
                  <a:cubicBezTo>
                    <a:pt x="2737" y="594"/>
                    <a:pt x="2641" y="572"/>
                    <a:pt x="2538" y="562"/>
                  </a:cubicBezTo>
                  <a:cubicBezTo>
                    <a:pt x="2486" y="556"/>
                    <a:pt x="2435" y="554"/>
                    <a:pt x="2384" y="554"/>
                  </a:cubicBezTo>
                  <a:cubicBezTo>
                    <a:pt x="2312" y="554"/>
                    <a:pt x="2239" y="557"/>
                    <a:pt x="2165" y="557"/>
                  </a:cubicBezTo>
                  <a:cubicBezTo>
                    <a:pt x="2037" y="557"/>
                    <a:pt x="1912" y="554"/>
                    <a:pt x="1788" y="550"/>
                  </a:cubicBezTo>
                  <a:cubicBezTo>
                    <a:pt x="1723" y="547"/>
                    <a:pt x="1657" y="543"/>
                    <a:pt x="1597" y="543"/>
                  </a:cubicBezTo>
                  <a:cubicBezTo>
                    <a:pt x="1472" y="534"/>
                    <a:pt x="1347" y="527"/>
                    <a:pt x="1224" y="523"/>
                  </a:cubicBezTo>
                  <a:cubicBezTo>
                    <a:pt x="1147" y="523"/>
                    <a:pt x="1066" y="520"/>
                    <a:pt x="989" y="516"/>
                  </a:cubicBezTo>
                  <a:cubicBezTo>
                    <a:pt x="881" y="508"/>
                    <a:pt x="774" y="497"/>
                    <a:pt x="666" y="490"/>
                  </a:cubicBezTo>
                  <a:cubicBezTo>
                    <a:pt x="600" y="506"/>
                    <a:pt x="589" y="513"/>
                    <a:pt x="569" y="590"/>
                  </a:cubicBezTo>
                  <a:cubicBezTo>
                    <a:pt x="566" y="597"/>
                    <a:pt x="566" y="606"/>
                    <a:pt x="566" y="613"/>
                  </a:cubicBezTo>
                  <a:cubicBezTo>
                    <a:pt x="546" y="678"/>
                    <a:pt x="530" y="744"/>
                    <a:pt x="519" y="805"/>
                  </a:cubicBezTo>
                  <a:cubicBezTo>
                    <a:pt x="500" y="920"/>
                    <a:pt x="496" y="1032"/>
                    <a:pt x="519" y="1151"/>
                  </a:cubicBezTo>
                  <a:cubicBezTo>
                    <a:pt x="562" y="1347"/>
                    <a:pt x="636" y="1529"/>
                    <a:pt x="673" y="1727"/>
                  </a:cubicBezTo>
                  <a:cubicBezTo>
                    <a:pt x="689" y="1805"/>
                    <a:pt x="711" y="1876"/>
                    <a:pt x="726" y="1950"/>
                  </a:cubicBezTo>
                  <a:cubicBezTo>
                    <a:pt x="739" y="1984"/>
                    <a:pt x="747" y="2020"/>
                    <a:pt x="751" y="2054"/>
                  </a:cubicBezTo>
                  <a:cubicBezTo>
                    <a:pt x="801" y="2330"/>
                    <a:pt x="901" y="2602"/>
                    <a:pt x="939" y="2887"/>
                  </a:cubicBezTo>
                  <a:cubicBezTo>
                    <a:pt x="992" y="3280"/>
                    <a:pt x="1005" y="3680"/>
                    <a:pt x="985" y="4079"/>
                  </a:cubicBezTo>
                  <a:cubicBezTo>
                    <a:pt x="982" y="4141"/>
                    <a:pt x="982" y="4207"/>
                    <a:pt x="977" y="4271"/>
                  </a:cubicBezTo>
                  <a:cubicBezTo>
                    <a:pt x="944" y="4779"/>
                    <a:pt x="870" y="5286"/>
                    <a:pt x="787" y="5777"/>
                  </a:cubicBezTo>
                  <a:cubicBezTo>
                    <a:pt x="688" y="6376"/>
                    <a:pt x="544" y="6950"/>
                    <a:pt x="587" y="7548"/>
                  </a:cubicBezTo>
                  <a:cubicBezTo>
                    <a:pt x="590" y="7609"/>
                    <a:pt x="600" y="7675"/>
                    <a:pt x="610" y="7740"/>
                  </a:cubicBezTo>
                  <a:cubicBezTo>
                    <a:pt x="615" y="7790"/>
                    <a:pt x="623" y="7843"/>
                    <a:pt x="633" y="7893"/>
                  </a:cubicBezTo>
                  <a:cubicBezTo>
                    <a:pt x="745" y="8445"/>
                    <a:pt x="1218" y="8742"/>
                    <a:pt x="1349" y="9241"/>
                  </a:cubicBezTo>
                  <a:cubicBezTo>
                    <a:pt x="1425" y="9531"/>
                    <a:pt x="1296" y="9806"/>
                    <a:pt x="1468" y="10064"/>
                  </a:cubicBezTo>
                  <a:cubicBezTo>
                    <a:pt x="1507" y="10121"/>
                    <a:pt x="1551" y="10172"/>
                    <a:pt x="1598" y="10209"/>
                  </a:cubicBezTo>
                  <a:cubicBezTo>
                    <a:pt x="1659" y="10271"/>
                    <a:pt x="1729" y="10316"/>
                    <a:pt x="1790" y="10367"/>
                  </a:cubicBezTo>
                  <a:cubicBezTo>
                    <a:pt x="1928" y="10474"/>
                    <a:pt x="2056" y="10595"/>
                    <a:pt x="2109" y="10867"/>
                  </a:cubicBezTo>
                  <a:cubicBezTo>
                    <a:pt x="2122" y="10917"/>
                    <a:pt x="2125" y="10967"/>
                    <a:pt x="2125" y="11018"/>
                  </a:cubicBezTo>
                  <a:cubicBezTo>
                    <a:pt x="2129" y="11082"/>
                    <a:pt x="2120" y="11148"/>
                    <a:pt x="2109" y="11210"/>
                  </a:cubicBezTo>
                  <a:cubicBezTo>
                    <a:pt x="2051" y="11621"/>
                    <a:pt x="1802" y="12006"/>
                    <a:pt x="2049" y="12406"/>
                  </a:cubicBezTo>
                  <a:cubicBezTo>
                    <a:pt x="2182" y="12625"/>
                    <a:pt x="2390" y="12744"/>
                    <a:pt x="2505" y="12982"/>
                  </a:cubicBezTo>
                  <a:cubicBezTo>
                    <a:pt x="2555" y="13094"/>
                    <a:pt x="2760" y="13540"/>
                    <a:pt x="2744" y="13650"/>
                  </a:cubicBezTo>
                  <a:cubicBezTo>
                    <a:pt x="2717" y="13885"/>
                    <a:pt x="2267" y="14245"/>
                    <a:pt x="2129" y="14430"/>
                  </a:cubicBezTo>
                  <a:cubicBezTo>
                    <a:pt x="2113" y="14450"/>
                    <a:pt x="2102" y="14465"/>
                    <a:pt x="2086" y="14485"/>
                  </a:cubicBezTo>
                  <a:cubicBezTo>
                    <a:pt x="2036" y="14552"/>
                    <a:pt x="1981" y="14615"/>
                    <a:pt x="1928" y="14675"/>
                  </a:cubicBezTo>
                  <a:cubicBezTo>
                    <a:pt x="1881" y="14730"/>
                    <a:pt x="1836" y="14780"/>
                    <a:pt x="1790" y="14830"/>
                  </a:cubicBezTo>
                  <a:cubicBezTo>
                    <a:pt x="1729" y="14901"/>
                    <a:pt x="1663" y="14968"/>
                    <a:pt x="1598" y="15045"/>
                  </a:cubicBezTo>
                  <a:cubicBezTo>
                    <a:pt x="1578" y="15061"/>
                    <a:pt x="1564" y="15080"/>
                    <a:pt x="1548" y="15098"/>
                  </a:cubicBezTo>
                  <a:cubicBezTo>
                    <a:pt x="1267" y="15418"/>
                    <a:pt x="995" y="15719"/>
                    <a:pt x="695" y="16022"/>
                  </a:cubicBezTo>
                  <a:cubicBezTo>
                    <a:pt x="415" y="16303"/>
                    <a:pt x="302" y="16445"/>
                    <a:pt x="587" y="16845"/>
                  </a:cubicBezTo>
                  <a:cubicBezTo>
                    <a:pt x="691" y="16996"/>
                    <a:pt x="890" y="17046"/>
                    <a:pt x="967" y="17214"/>
                  </a:cubicBezTo>
                  <a:cubicBezTo>
                    <a:pt x="1055" y="17411"/>
                    <a:pt x="995" y="17711"/>
                    <a:pt x="940" y="17956"/>
                  </a:cubicBezTo>
                  <a:cubicBezTo>
                    <a:pt x="920" y="18024"/>
                    <a:pt x="904" y="18091"/>
                    <a:pt x="897" y="18148"/>
                  </a:cubicBezTo>
                  <a:cubicBezTo>
                    <a:pt x="894" y="18163"/>
                    <a:pt x="890" y="18174"/>
                    <a:pt x="890" y="18186"/>
                  </a:cubicBezTo>
                  <a:cubicBezTo>
                    <a:pt x="739" y="19149"/>
                    <a:pt x="616" y="20110"/>
                    <a:pt x="444" y="21068"/>
                  </a:cubicBezTo>
                  <a:cubicBezTo>
                    <a:pt x="425" y="21183"/>
                    <a:pt x="414" y="21303"/>
                    <a:pt x="407" y="21421"/>
                  </a:cubicBezTo>
                  <a:cubicBezTo>
                    <a:pt x="402" y="21485"/>
                    <a:pt x="400" y="21548"/>
                    <a:pt x="400" y="21613"/>
                  </a:cubicBezTo>
                  <a:cubicBezTo>
                    <a:pt x="390" y="22063"/>
                    <a:pt x="444" y="22507"/>
                    <a:pt x="410" y="22953"/>
                  </a:cubicBezTo>
                  <a:cubicBezTo>
                    <a:pt x="390" y="23222"/>
                    <a:pt x="242" y="23464"/>
                    <a:pt x="222" y="23722"/>
                  </a:cubicBezTo>
                  <a:cubicBezTo>
                    <a:pt x="199" y="24065"/>
                    <a:pt x="464" y="24561"/>
                    <a:pt x="672" y="24891"/>
                  </a:cubicBezTo>
                  <a:cubicBezTo>
                    <a:pt x="694" y="24931"/>
                    <a:pt x="716" y="24964"/>
                    <a:pt x="737" y="24995"/>
                  </a:cubicBezTo>
                  <a:cubicBezTo>
                    <a:pt x="754" y="25025"/>
                    <a:pt x="774" y="25056"/>
                    <a:pt x="797" y="25083"/>
                  </a:cubicBezTo>
                  <a:cubicBezTo>
                    <a:pt x="1030" y="25418"/>
                    <a:pt x="1376" y="25709"/>
                    <a:pt x="1557" y="26064"/>
                  </a:cubicBezTo>
                  <a:cubicBezTo>
                    <a:pt x="1571" y="26089"/>
                    <a:pt x="1584" y="26117"/>
                    <a:pt x="1594" y="26147"/>
                  </a:cubicBezTo>
                  <a:cubicBezTo>
                    <a:pt x="1878" y="26796"/>
                    <a:pt x="1729" y="27606"/>
                    <a:pt x="1786" y="28295"/>
                  </a:cubicBezTo>
                  <a:cubicBezTo>
                    <a:pt x="1790" y="28312"/>
                    <a:pt x="1790" y="28336"/>
                    <a:pt x="1793" y="28355"/>
                  </a:cubicBezTo>
                  <a:cubicBezTo>
                    <a:pt x="1798" y="28420"/>
                    <a:pt x="1808" y="28487"/>
                    <a:pt x="1823" y="28547"/>
                  </a:cubicBezTo>
                  <a:cubicBezTo>
                    <a:pt x="1823" y="28577"/>
                    <a:pt x="1833" y="28609"/>
                    <a:pt x="1841" y="28639"/>
                  </a:cubicBezTo>
                  <a:cubicBezTo>
                    <a:pt x="1974" y="29192"/>
                    <a:pt x="1944" y="29845"/>
                    <a:pt x="1937" y="30456"/>
                  </a:cubicBezTo>
                  <a:cubicBezTo>
                    <a:pt x="1934" y="30704"/>
                    <a:pt x="2028" y="30960"/>
                    <a:pt x="2044" y="31141"/>
                  </a:cubicBezTo>
                  <a:cubicBezTo>
                    <a:pt x="2059" y="31379"/>
                    <a:pt x="1955" y="31517"/>
                    <a:pt x="1786" y="31667"/>
                  </a:cubicBezTo>
                  <a:cubicBezTo>
                    <a:pt x="1733" y="31717"/>
                    <a:pt x="1669" y="31768"/>
                    <a:pt x="1598" y="31825"/>
                  </a:cubicBezTo>
                  <a:lnTo>
                    <a:pt x="1594" y="31825"/>
                  </a:lnTo>
                  <a:lnTo>
                    <a:pt x="1594" y="31829"/>
                  </a:lnTo>
                  <a:cubicBezTo>
                    <a:pt x="1537" y="31875"/>
                    <a:pt x="1472" y="31930"/>
                    <a:pt x="1403" y="31987"/>
                  </a:cubicBezTo>
                  <a:cubicBezTo>
                    <a:pt x="1392" y="31997"/>
                    <a:pt x="1382" y="32007"/>
                    <a:pt x="1365" y="32017"/>
                  </a:cubicBezTo>
                  <a:cubicBezTo>
                    <a:pt x="1127" y="32218"/>
                    <a:pt x="854" y="32426"/>
                    <a:pt x="719" y="32705"/>
                  </a:cubicBezTo>
                  <a:cubicBezTo>
                    <a:pt x="524" y="33118"/>
                    <a:pt x="705" y="33356"/>
                    <a:pt x="767" y="33739"/>
                  </a:cubicBezTo>
                  <a:cubicBezTo>
                    <a:pt x="851" y="34247"/>
                    <a:pt x="705" y="34769"/>
                    <a:pt x="636" y="35292"/>
                  </a:cubicBezTo>
                  <a:cubicBezTo>
                    <a:pt x="623" y="35352"/>
                    <a:pt x="616" y="35418"/>
                    <a:pt x="612" y="35484"/>
                  </a:cubicBezTo>
                  <a:cubicBezTo>
                    <a:pt x="600" y="35575"/>
                    <a:pt x="593" y="35668"/>
                    <a:pt x="593" y="35760"/>
                  </a:cubicBezTo>
                  <a:cubicBezTo>
                    <a:pt x="589" y="36252"/>
                    <a:pt x="394" y="36525"/>
                    <a:pt x="401" y="37043"/>
                  </a:cubicBezTo>
                  <a:cubicBezTo>
                    <a:pt x="408" y="37500"/>
                    <a:pt x="424" y="37977"/>
                    <a:pt x="263" y="38414"/>
                  </a:cubicBezTo>
                  <a:cubicBezTo>
                    <a:pt x="216" y="38541"/>
                    <a:pt x="151" y="38649"/>
                    <a:pt x="98" y="38761"/>
                  </a:cubicBezTo>
                  <a:cubicBezTo>
                    <a:pt x="71" y="38824"/>
                    <a:pt x="44" y="38887"/>
                    <a:pt x="28" y="38952"/>
                  </a:cubicBezTo>
                  <a:cubicBezTo>
                    <a:pt x="10" y="39028"/>
                    <a:pt x="1" y="39114"/>
                    <a:pt x="17" y="39205"/>
                  </a:cubicBezTo>
                  <a:cubicBezTo>
                    <a:pt x="106" y="39726"/>
                    <a:pt x="824" y="39958"/>
                    <a:pt x="1066" y="40357"/>
                  </a:cubicBezTo>
                  <a:cubicBezTo>
                    <a:pt x="1314" y="40761"/>
                    <a:pt x="1174" y="41583"/>
                    <a:pt x="1264" y="42088"/>
                  </a:cubicBezTo>
                  <a:cubicBezTo>
                    <a:pt x="1271" y="42133"/>
                    <a:pt x="1281" y="42178"/>
                    <a:pt x="1289" y="42225"/>
                  </a:cubicBezTo>
                  <a:cubicBezTo>
                    <a:pt x="1299" y="42290"/>
                    <a:pt x="1307" y="42356"/>
                    <a:pt x="1314" y="42417"/>
                  </a:cubicBezTo>
                  <a:cubicBezTo>
                    <a:pt x="1392" y="43008"/>
                    <a:pt x="1389" y="43536"/>
                    <a:pt x="1597" y="44124"/>
                  </a:cubicBezTo>
                  <a:cubicBezTo>
                    <a:pt x="1600" y="44134"/>
                    <a:pt x="1604" y="44147"/>
                    <a:pt x="1607" y="44157"/>
                  </a:cubicBezTo>
                  <a:cubicBezTo>
                    <a:pt x="1795" y="44670"/>
                    <a:pt x="1749" y="45150"/>
                    <a:pt x="1745" y="45695"/>
                  </a:cubicBezTo>
                  <a:lnTo>
                    <a:pt x="1745" y="45741"/>
                  </a:lnTo>
                  <a:cubicBezTo>
                    <a:pt x="1745" y="45780"/>
                    <a:pt x="1749" y="45830"/>
                    <a:pt x="1752" y="45887"/>
                  </a:cubicBezTo>
                  <a:cubicBezTo>
                    <a:pt x="1766" y="46133"/>
                    <a:pt x="1809" y="46505"/>
                    <a:pt x="1759" y="46666"/>
                  </a:cubicBezTo>
                  <a:cubicBezTo>
                    <a:pt x="1706" y="46844"/>
                    <a:pt x="1659" y="46878"/>
                    <a:pt x="1594" y="46908"/>
                  </a:cubicBezTo>
                  <a:cubicBezTo>
                    <a:pt x="1541" y="46931"/>
                    <a:pt x="1464" y="46959"/>
                    <a:pt x="1356" y="47066"/>
                  </a:cubicBezTo>
                  <a:cubicBezTo>
                    <a:pt x="989" y="47436"/>
                    <a:pt x="818" y="48157"/>
                    <a:pt x="600" y="48608"/>
                  </a:cubicBezTo>
                  <a:cubicBezTo>
                    <a:pt x="511" y="48788"/>
                    <a:pt x="443" y="48973"/>
                    <a:pt x="388" y="49161"/>
                  </a:cubicBezTo>
                  <a:cubicBezTo>
                    <a:pt x="365" y="49226"/>
                    <a:pt x="349" y="49289"/>
                    <a:pt x="338" y="49353"/>
                  </a:cubicBezTo>
                  <a:cubicBezTo>
                    <a:pt x="77" y="50387"/>
                    <a:pt x="177" y="51547"/>
                    <a:pt x="200" y="52631"/>
                  </a:cubicBezTo>
                  <a:cubicBezTo>
                    <a:pt x="203" y="52696"/>
                    <a:pt x="203" y="52759"/>
                    <a:pt x="203" y="52823"/>
                  </a:cubicBezTo>
                  <a:cubicBezTo>
                    <a:pt x="207" y="52896"/>
                    <a:pt x="207" y="52968"/>
                    <a:pt x="207" y="53038"/>
                  </a:cubicBezTo>
                  <a:cubicBezTo>
                    <a:pt x="618" y="53216"/>
                    <a:pt x="1098" y="53251"/>
                    <a:pt x="1594" y="53251"/>
                  </a:cubicBezTo>
                  <a:cubicBezTo>
                    <a:pt x="1659" y="53251"/>
                    <a:pt x="1722" y="53251"/>
                    <a:pt x="1786" y="53246"/>
                  </a:cubicBezTo>
                  <a:cubicBezTo>
                    <a:pt x="2104" y="53242"/>
                    <a:pt x="2424" y="53227"/>
                    <a:pt x="2730" y="53227"/>
                  </a:cubicBezTo>
                  <a:cubicBezTo>
                    <a:pt x="2991" y="53227"/>
                    <a:pt x="3241" y="53238"/>
                    <a:pt x="3472" y="53276"/>
                  </a:cubicBezTo>
                  <a:cubicBezTo>
                    <a:pt x="4017" y="53368"/>
                    <a:pt x="4495" y="53423"/>
                    <a:pt x="5055" y="53423"/>
                  </a:cubicBezTo>
                  <a:lnTo>
                    <a:pt x="5063" y="53423"/>
                  </a:lnTo>
                  <a:cubicBezTo>
                    <a:pt x="5127" y="53423"/>
                    <a:pt x="5193" y="53423"/>
                    <a:pt x="5255" y="53418"/>
                  </a:cubicBezTo>
                  <a:cubicBezTo>
                    <a:pt x="6132" y="53391"/>
                    <a:pt x="6943" y="53230"/>
                    <a:pt x="7826" y="53230"/>
                  </a:cubicBezTo>
                  <a:cubicBezTo>
                    <a:pt x="7837" y="53230"/>
                    <a:pt x="7849" y="53230"/>
                    <a:pt x="7860" y="53230"/>
                  </a:cubicBezTo>
                  <a:cubicBezTo>
                    <a:pt x="8082" y="53230"/>
                    <a:pt x="8308" y="53226"/>
                    <a:pt x="8530" y="53219"/>
                  </a:cubicBezTo>
                  <a:cubicBezTo>
                    <a:pt x="8590" y="53219"/>
                    <a:pt x="8656" y="53219"/>
                    <a:pt x="8721" y="53216"/>
                  </a:cubicBezTo>
                  <a:cubicBezTo>
                    <a:pt x="9816" y="53179"/>
                    <a:pt x="10900" y="53077"/>
                    <a:pt x="12000" y="53044"/>
                  </a:cubicBezTo>
                  <a:cubicBezTo>
                    <a:pt x="12031" y="53040"/>
                    <a:pt x="12066" y="53040"/>
                    <a:pt x="12096" y="53040"/>
                  </a:cubicBezTo>
                  <a:cubicBezTo>
                    <a:pt x="12129" y="53040"/>
                    <a:pt x="12162" y="53037"/>
                    <a:pt x="12193" y="53037"/>
                  </a:cubicBezTo>
                  <a:cubicBezTo>
                    <a:pt x="12784" y="53021"/>
                    <a:pt x="13369" y="53001"/>
                    <a:pt x="13960" y="52939"/>
                  </a:cubicBezTo>
                  <a:cubicBezTo>
                    <a:pt x="14223" y="52916"/>
                    <a:pt x="14584" y="52835"/>
                    <a:pt x="14891" y="52835"/>
                  </a:cubicBezTo>
                  <a:cubicBezTo>
                    <a:pt x="14975" y="52835"/>
                    <a:pt x="15056" y="52841"/>
                    <a:pt x="15129" y="52856"/>
                  </a:cubicBezTo>
                  <a:cubicBezTo>
                    <a:pt x="15245" y="52879"/>
                    <a:pt x="15357" y="52916"/>
                    <a:pt x="15467" y="52964"/>
                  </a:cubicBezTo>
                  <a:cubicBezTo>
                    <a:pt x="15532" y="52987"/>
                    <a:pt x="15599" y="53014"/>
                    <a:pt x="15659" y="53040"/>
                  </a:cubicBezTo>
                  <a:cubicBezTo>
                    <a:pt x="15814" y="53103"/>
                    <a:pt x="15968" y="53164"/>
                    <a:pt x="16130" y="53195"/>
                  </a:cubicBezTo>
                  <a:cubicBezTo>
                    <a:pt x="16390" y="53244"/>
                    <a:pt x="16653" y="53263"/>
                    <a:pt x="16915" y="53263"/>
                  </a:cubicBezTo>
                  <a:cubicBezTo>
                    <a:pt x="17588" y="53263"/>
                    <a:pt x="18266" y="53137"/>
                    <a:pt x="18937" y="53067"/>
                  </a:cubicBezTo>
                  <a:cubicBezTo>
                    <a:pt x="19002" y="53058"/>
                    <a:pt x="19065" y="53051"/>
                    <a:pt x="19129" y="53047"/>
                  </a:cubicBezTo>
                  <a:cubicBezTo>
                    <a:pt x="19334" y="53028"/>
                    <a:pt x="19536" y="53017"/>
                    <a:pt x="19737" y="53017"/>
                  </a:cubicBezTo>
                  <a:cubicBezTo>
                    <a:pt x="19809" y="53017"/>
                    <a:pt x="19881" y="53018"/>
                    <a:pt x="19952" y="53021"/>
                  </a:cubicBezTo>
                  <a:cubicBezTo>
                    <a:pt x="20341" y="53037"/>
                    <a:pt x="20526" y="53229"/>
                    <a:pt x="20933" y="53236"/>
                  </a:cubicBezTo>
                  <a:cubicBezTo>
                    <a:pt x="21177" y="53241"/>
                    <a:pt x="21422" y="53243"/>
                    <a:pt x="21667" y="53243"/>
                  </a:cubicBezTo>
                  <a:cubicBezTo>
                    <a:pt x="21913" y="53243"/>
                    <a:pt x="22158" y="53241"/>
                    <a:pt x="22404" y="53239"/>
                  </a:cubicBezTo>
                  <a:lnTo>
                    <a:pt x="22597" y="53239"/>
                  </a:lnTo>
                  <a:cubicBezTo>
                    <a:pt x="23009" y="53236"/>
                    <a:pt x="23422" y="53232"/>
                    <a:pt x="23833" y="53232"/>
                  </a:cubicBezTo>
                  <a:cubicBezTo>
                    <a:pt x="24376" y="53232"/>
                    <a:pt x="24938" y="53265"/>
                    <a:pt x="25494" y="53265"/>
                  </a:cubicBezTo>
                  <a:cubicBezTo>
                    <a:pt x="25621" y="53265"/>
                    <a:pt x="25747" y="53263"/>
                    <a:pt x="25873" y="53259"/>
                  </a:cubicBezTo>
                  <a:cubicBezTo>
                    <a:pt x="25938" y="53259"/>
                    <a:pt x="25999" y="53255"/>
                    <a:pt x="26064" y="53252"/>
                  </a:cubicBezTo>
                  <a:cubicBezTo>
                    <a:pt x="26125" y="53248"/>
                    <a:pt x="26188" y="53245"/>
                    <a:pt x="26249" y="53240"/>
                  </a:cubicBezTo>
                  <a:cubicBezTo>
                    <a:pt x="26644" y="53210"/>
                    <a:pt x="26834" y="53018"/>
                    <a:pt x="27149" y="52892"/>
                  </a:cubicBezTo>
                  <a:cubicBezTo>
                    <a:pt x="27211" y="52871"/>
                    <a:pt x="27273" y="52846"/>
                    <a:pt x="27330" y="52828"/>
                  </a:cubicBezTo>
                  <a:cubicBezTo>
                    <a:pt x="27803" y="52675"/>
                    <a:pt x="28293" y="52640"/>
                    <a:pt x="28792" y="52640"/>
                  </a:cubicBezTo>
                  <a:cubicBezTo>
                    <a:pt x="28973" y="52640"/>
                    <a:pt x="29156" y="52644"/>
                    <a:pt x="29339" y="52650"/>
                  </a:cubicBezTo>
                  <a:cubicBezTo>
                    <a:pt x="29360" y="52648"/>
                    <a:pt x="29382" y="52648"/>
                    <a:pt x="29403" y="52648"/>
                  </a:cubicBezTo>
                  <a:cubicBezTo>
                    <a:pt x="29446" y="52648"/>
                    <a:pt x="29488" y="52650"/>
                    <a:pt x="29531" y="52650"/>
                  </a:cubicBezTo>
                  <a:cubicBezTo>
                    <a:pt x="29684" y="52653"/>
                    <a:pt x="29833" y="52657"/>
                    <a:pt x="29988" y="52657"/>
                  </a:cubicBezTo>
                  <a:cubicBezTo>
                    <a:pt x="30069" y="52724"/>
                    <a:pt x="30146" y="52779"/>
                    <a:pt x="30222" y="52825"/>
                  </a:cubicBezTo>
                  <a:cubicBezTo>
                    <a:pt x="30495" y="52997"/>
                    <a:pt x="30753" y="53044"/>
                    <a:pt x="31107" y="53094"/>
                  </a:cubicBezTo>
                  <a:cubicBezTo>
                    <a:pt x="31667" y="53175"/>
                    <a:pt x="32255" y="53218"/>
                    <a:pt x="32809" y="53305"/>
                  </a:cubicBezTo>
                  <a:cubicBezTo>
                    <a:pt x="32873" y="53312"/>
                    <a:pt x="32939" y="53325"/>
                    <a:pt x="33001" y="53337"/>
                  </a:cubicBezTo>
                  <a:cubicBezTo>
                    <a:pt x="33086" y="53352"/>
                    <a:pt x="33162" y="53367"/>
                    <a:pt x="33243" y="53382"/>
                  </a:cubicBezTo>
                  <a:cubicBezTo>
                    <a:pt x="33613" y="53461"/>
                    <a:pt x="34000" y="53498"/>
                    <a:pt x="34392" y="53498"/>
                  </a:cubicBezTo>
                  <a:cubicBezTo>
                    <a:pt x="35028" y="53498"/>
                    <a:pt x="35675" y="53400"/>
                    <a:pt x="36276" y="53222"/>
                  </a:cubicBezTo>
                  <a:cubicBezTo>
                    <a:pt x="36341" y="53203"/>
                    <a:pt x="36407" y="53183"/>
                    <a:pt x="36467" y="53160"/>
                  </a:cubicBezTo>
                  <a:cubicBezTo>
                    <a:pt x="36584" y="53121"/>
                    <a:pt x="36699" y="53083"/>
                    <a:pt x="36809" y="53037"/>
                  </a:cubicBezTo>
                  <a:cubicBezTo>
                    <a:pt x="37197" y="52882"/>
                    <a:pt x="37617" y="52832"/>
                    <a:pt x="38040" y="52825"/>
                  </a:cubicBezTo>
                  <a:cubicBezTo>
                    <a:pt x="38105" y="52822"/>
                    <a:pt x="38170" y="52821"/>
                    <a:pt x="38235" y="52821"/>
                  </a:cubicBezTo>
                  <a:cubicBezTo>
                    <a:pt x="38331" y="52821"/>
                    <a:pt x="38426" y="52823"/>
                    <a:pt x="38520" y="52825"/>
                  </a:cubicBezTo>
                  <a:cubicBezTo>
                    <a:pt x="38818" y="52832"/>
                    <a:pt x="39115" y="52849"/>
                    <a:pt x="39403" y="52849"/>
                  </a:cubicBezTo>
                  <a:cubicBezTo>
                    <a:pt x="39518" y="52849"/>
                    <a:pt x="39634" y="52849"/>
                    <a:pt x="39746" y="52845"/>
                  </a:cubicBezTo>
                  <a:cubicBezTo>
                    <a:pt x="39811" y="52845"/>
                    <a:pt x="39872" y="52845"/>
                    <a:pt x="39937" y="52842"/>
                  </a:cubicBezTo>
                  <a:cubicBezTo>
                    <a:pt x="40083" y="52836"/>
                    <a:pt x="40226" y="52832"/>
                    <a:pt x="40367" y="52825"/>
                  </a:cubicBezTo>
                  <a:cubicBezTo>
                    <a:pt x="41160" y="52785"/>
                    <a:pt x="41927" y="52698"/>
                    <a:pt x="42716" y="52634"/>
                  </a:cubicBezTo>
                  <a:cubicBezTo>
                    <a:pt x="42796" y="52624"/>
                    <a:pt x="42876" y="52621"/>
                    <a:pt x="42958" y="52614"/>
                  </a:cubicBezTo>
                  <a:cubicBezTo>
                    <a:pt x="43044" y="52605"/>
                    <a:pt x="43127" y="52598"/>
                    <a:pt x="43216" y="52594"/>
                  </a:cubicBezTo>
                  <a:cubicBezTo>
                    <a:pt x="43276" y="52585"/>
                    <a:pt x="43342" y="52581"/>
                    <a:pt x="43407" y="52574"/>
                  </a:cubicBezTo>
                  <a:cubicBezTo>
                    <a:pt x="44472" y="52486"/>
                    <a:pt x="45584" y="52393"/>
                    <a:pt x="46682" y="52386"/>
                  </a:cubicBezTo>
                  <a:lnTo>
                    <a:pt x="46874" y="52386"/>
                  </a:lnTo>
                  <a:cubicBezTo>
                    <a:pt x="47734" y="52390"/>
                    <a:pt x="48592" y="52450"/>
                    <a:pt x="49411" y="52612"/>
                  </a:cubicBezTo>
                  <a:cubicBezTo>
                    <a:pt x="49448" y="52621"/>
                    <a:pt x="49488" y="52628"/>
                    <a:pt x="49525" y="52631"/>
                  </a:cubicBezTo>
                  <a:cubicBezTo>
                    <a:pt x="49732" y="52670"/>
                    <a:pt x="49940" y="52696"/>
                    <a:pt x="50151" y="52723"/>
                  </a:cubicBezTo>
                  <a:cubicBezTo>
                    <a:pt x="50212" y="52727"/>
                    <a:pt x="50278" y="52736"/>
                    <a:pt x="50343" y="52746"/>
                  </a:cubicBezTo>
                  <a:cubicBezTo>
                    <a:pt x="50493" y="52760"/>
                    <a:pt x="50645" y="52780"/>
                    <a:pt x="50796" y="52807"/>
                  </a:cubicBezTo>
                  <a:cubicBezTo>
                    <a:pt x="50843" y="52816"/>
                    <a:pt x="50883" y="52820"/>
                    <a:pt x="50931" y="52823"/>
                  </a:cubicBezTo>
                  <a:cubicBezTo>
                    <a:pt x="51132" y="52850"/>
                    <a:pt x="51332" y="52864"/>
                    <a:pt x="51532" y="52864"/>
                  </a:cubicBezTo>
                  <a:cubicBezTo>
                    <a:pt x="51731" y="52864"/>
                    <a:pt x="51931" y="52850"/>
                    <a:pt x="52134" y="52823"/>
                  </a:cubicBezTo>
                  <a:cubicBezTo>
                    <a:pt x="52180" y="52817"/>
                    <a:pt x="52221" y="52815"/>
                    <a:pt x="52267" y="52807"/>
                  </a:cubicBezTo>
                  <a:lnTo>
                    <a:pt x="53063" y="52635"/>
                  </a:lnTo>
                  <a:cubicBezTo>
                    <a:pt x="53239" y="52681"/>
                    <a:pt x="53413" y="52739"/>
                    <a:pt x="53580" y="52800"/>
                  </a:cubicBezTo>
                  <a:cubicBezTo>
                    <a:pt x="53592" y="52800"/>
                    <a:pt x="53605" y="52803"/>
                    <a:pt x="53615" y="52803"/>
                  </a:cubicBezTo>
                  <a:cubicBezTo>
                    <a:pt x="53679" y="52813"/>
                    <a:pt x="53743" y="52816"/>
                    <a:pt x="53807" y="52823"/>
                  </a:cubicBezTo>
                  <a:lnTo>
                    <a:pt x="53827" y="52823"/>
                  </a:lnTo>
                  <a:cubicBezTo>
                    <a:pt x="54130" y="52850"/>
                    <a:pt x="54435" y="52873"/>
                    <a:pt x="54738" y="52896"/>
                  </a:cubicBezTo>
                  <a:cubicBezTo>
                    <a:pt x="55426" y="52981"/>
                    <a:pt x="56030" y="53068"/>
                    <a:pt x="56655" y="53381"/>
                  </a:cubicBezTo>
                  <a:cubicBezTo>
                    <a:pt x="56801" y="53454"/>
                    <a:pt x="56944" y="53504"/>
                    <a:pt x="57085" y="53542"/>
                  </a:cubicBezTo>
                  <a:cubicBezTo>
                    <a:pt x="57149" y="53559"/>
                    <a:pt x="57213" y="53575"/>
                    <a:pt x="57277" y="53585"/>
                  </a:cubicBezTo>
                  <a:cubicBezTo>
                    <a:pt x="57494" y="53623"/>
                    <a:pt x="57713" y="53634"/>
                    <a:pt x="57937" y="53634"/>
                  </a:cubicBezTo>
                  <a:cubicBezTo>
                    <a:pt x="58226" y="53634"/>
                    <a:pt x="58523" y="53616"/>
                    <a:pt x="58834" y="53616"/>
                  </a:cubicBezTo>
                  <a:cubicBezTo>
                    <a:pt x="58853" y="53616"/>
                    <a:pt x="58871" y="53616"/>
                    <a:pt x="58890" y="53616"/>
                  </a:cubicBezTo>
                  <a:cubicBezTo>
                    <a:pt x="59063" y="53616"/>
                    <a:pt x="59266" y="53640"/>
                    <a:pt x="59466" y="53640"/>
                  </a:cubicBezTo>
                  <a:cubicBezTo>
                    <a:pt x="59722" y="53640"/>
                    <a:pt x="59974" y="53601"/>
                    <a:pt x="60151" y="53424"/>
                  </a:cubicBezTo>
                  <a:cubicBezTo>
                    <a:pt x="60166" y="53229"/>
                    <a:pt x="60166" y="53030"/>
                    <a:pt x="60151" y="52825"/>
                  </a:cubicBezTo>
                  <a:cubicBezTo>
                    <a:pt x="60145" y="52760"/>
                    <a:pt x="60141" y="52698"/>
                    <a:pt x="60135" y="52634"/>
                  </a:cubicBezTo>
                  <a:cubicBezTo>
                    <a:pt x="60089" y="52187"/>
                    <a:pt x="59996" y="51739"/>
                    <a:pt x="59908" y="51323"/>
                  </a:cubicBezTo>
                  <a:cubicBezTo>
                    <a:pt x="59756" y="50605"/>
                    <a:pt x="59794" y="50093"/>
                    <a:pt x="59901" y="49355"/>
                  </a:cubicBezTo>
                  <a:cubicBezTo>
                    <a:pt x="59901" y="49333"/>
                    <a:pt x="59904" y="49314"/>
                    <a:pt x="59908" y="49290"/>
                  </a:cubicBezTo>
                  <a:cubicBezTo>
                    <a:pt x="59917" y="49247"/>
                    <a:pt x="59921" y="49207"/>
                    <a:pt x="59928" y="49164"/>
                  </a:cubicBezTo>
                  <a:cubicBezTo>
                    <a:pt x="60039" y="48421"/>
                    <a:pt x="60212" y="47680"/>
                    <a:pt x="60171" y="46927"/>
                  </a:cubicBezTo>
                  <a:cubicBezTo>
                    <a:pt x="60146" y="46507"/>
                    <a:pt x="60009" y="46200"/>
                    <a:pt x="59844" y="45889"/>
                  </a:cubicBezTo>
                  <a:cubicBezTo>
                    <a:pt x="59814" y="45824"/>
                    <a:pt x="59778" y="45761"/>
                    <a:pt x="59743" y="45697"/>
                  </a:cubicBezTo>
                  <a:cubicBezTo>
                    <a:pt x="59680" y="45586"/>
                    <a:pt x="59620" y="45467"/>
                    <a:pt x="59563" y="45344"/>
                  </a:cubicBezTo>
                  <a:cubicBezTo>
                    <a:pt x="59333" y="44859"/>
                    <a:pt x="59306" y="44363"/>
                    <a:pt x="59421" y="43791"/>
                  </a:cubicBezTo>
                  <a:cubicBezTo>
                    <a:pt x="59503" y="43411"/>
                    <a:pt x="59752" y="43055"/>
                    <a:pt x="59782" y="42663"/>
                  </a:cubicBezTo>
                  <a:cubicBezTo>
                    <a:pt x="59786" y="42582"/>
                    <a:pt x="59786" y="42498"/>
                    <a:pt x="59776" y="42420"/>
                  </a:cubicBezTo>
                  <a:cubicBezTo>
                    <a:pt x="59769" y="42356"/>
                    <a:pt x="59758" y="42290"/>
                    <a:pt x="59742" y="42228"/>
                  </a:cubicBezTo>
                  <a:cubicBezTo>
                    <a:pt x="59662" y="41868"/>
                    <a:pt x="59484" y="41518"/>
                    <a:pt x="59419" y="41157"/>
                  </a:cubicBezTo>
                  <a:cubicBezTo>
                    <a:pt x="59342" y="40757"/>
                    <a:pt x="59419" y="40374"/>
                    <a:pt x="59342" y="39977"/>
                  </a:cubicBezTo>
                  <a:cubicBezTo>
                    <a:pt x="59277" y="39644"/>
                    <a:pt x="59207" y="39301"/>
                    <a:pt x="59150" y="38956"/>
                  </a:cubicBezTo>
                  <a:cubicBezTo>
                    <a:pt x="59140" y="38894"/>
                    <a:pt x="59127" y="38828"/>
                    <a:pt x="59117" y="38764"/>
                  </a:cubicBezTo>
                  <a:cubicBezTo>
                    <a:pt x="59052" y="38341"/>
                    <a:pt x="59001" y="37915"/>
                    <a:pt x="59005" y="37492"/>
                  </a:cubicBezTo>
                  <a:cubicBezTo>
                    <a:pt x="59005" y="36835"/>
                    <a:pt x="59001" y="36234"/>
                    <a:pt x="59183" y="35589"/>
                  </a:cubicBezTo>
                  <a:cubicBezTo>
                    <a:pt x="59193" y="35556"/>
                    <a:pt x="59200" y="35520"/>
                    <a:pt x="59216" y="35486"/>
                  </a:cubicBezTo>
                  <a:cubicBezTo>
                    <a:pt x="59232" y="35421"/>
                    <a:pt x="59254" y="35355"/>
                    <a:pt x="59280" y="35294"/>
                  </a:cubicBezTo>
                  <a:cubicBezTo>
                    <a:pt x="59472" y="34779"/>
                    <a:pt x="59761" y="34326"/>
                    <a:pt x="59976" y="33815"/>
                  </a:cubicBezTo>
                  <a:cubicBezTo>
                    <a:pt x="60144" y="33431"/>
                    <a:pt x="60366" y="33001"/>
                    <a:pt x="60554" y="32559"/>
                  </a:cubicBezTo>
                  <a:cubicBezTo>
                    <a:pt x="60622" y="32390"/>
                    <a:pt x="60688" y="32219"/>
                    <a:pt x="60746" y="32052"/>
                  </a:cubicBezTo>
                  <a:cubicBezTo>
                    <a:pt x="60749" y="32040"/>
                    <a:pt x="60753" y="32029"/>
                    <a:pt x="60756" y="32021"/>
                  </a:cubicBezTo>
                  <a:cubicBezTo>
                    <a:pt x="60776" y="31957"/>
                    <a:pt x="60795" y="31894"/>
                    <a:pt x="60810" y="31829"/>
                  </a:cubicBezTo>
                  <a:cubicBezTo>
                    <a:pt x="60905" y="31469"/>
                    <a:pt x="60945" y="31107"/>
                    <a:pt x="60881" y="30758"/>
                  </a:cubicBezTo>
                  <a:cubicBezTo>
                    <a:pt x="60829" y="30470"/>
                    <a:pt x="60784" y="30188"/>
                    <a:pt x="60741" y="29898"/>
                  </a:cubicBezTo>
                  <a:cubicBezTo>
                    <a:pt x="60684" y="29495"/>
                    <a:pt x="60627" y="29086"/>
                    <a:pt x="60549" y="28676"/>
                  </a:cubicBezTo>
                  <a:cubicBezTo>
                    <a:pt x="60546" y="28633"/>
                    <a:pt x="60538" y="28589"/>
                    <a:pt x="60526" y="28546"/>
                  </a:cubicBezTo>
                  <a:cubicBezTo>
                    <a:pt x="60522" y="28518"/>
                    <a:pt x="60515" y="28488"/>
                    <a:pt x="60511" y="28461"/>
                  </a:cubicBezTo>
                  <a:cubicBezTo>
                    <a:pt x="60503" y="28427"/>
                    <a:pt x="60495" y="28388"/>
                    <a:pt x="60488" y="28354"/>
                  </a:cubicBezTo>
                  <a:cubicBezTo>
                    <a:pt x="60353" y="27707"/>
                    <a:pt x="60175" y="27135"/>
                    <a:pt x="60165" y="26469"/>
                  </a:cubicBezTo>
                  <a:cubicBezTo>
                    <a:pt x="60156" y="26002"/>
                    <a:pt x="59992" y="25539"/>
                    <a:pt x="59877" y="25078"/>
                  </a:cubicBezTo>
                  <a:cubicBezTo>
                    <a:pt x="59860" y="25014"/>
                    <a:pt x="59844" y="24951"/>
                    <a:pt x="59834" y="24886"/>
                  </a:cubicBezTo>
                  <a:cubicBezTo>
                    <a:pt x="59771" y="24602"/>
                    <a:pt x="59741" y="24323"/>
                    <a:pt x="59791" y="24037"/>
                  </a:cubicBezTo>
                  <a:cubicBezTo>
                    <a:pt x="59844" y="23715"/>
                    <a:pt x="60164" y="23388"/>
                    <a:pt x="60179" y="23077"/>
                  </a:cubicBezTo>
                  <a:cubicBezTo>
                    <a:pt x="60145" y="22892"/>
                    <a:pt x="60056" y="22731"/>
                    <a:pt x="59914" y="22592"/>
                  </a:cubicBezTo>
                  <a:cubicBezTo>
                    <a:pt x="59736" y="22284"/>
                    <a:pt x="59626" y="21954"/>
                    <a:pt x="59579" y="21608"/>
                  </a:cubicBezTo>
                  <a:cubicBezTo>
                    <a:pt x="59566" y="21548"/>
                    <a:pt x="59558" y="21481"/>
                    <a:pt x="59556" y="21416"/>
                  </a:cubicBezTo>
                  <a:cubicBezTo>
                    <a:pt x="59548" y="21329"/>
                    <a:pt x="59548" y="21240"/>
                    <a:pt x="59548" y="21148"/>
                  </a:cubicBezTo>
                  <a:cubicBezTo>
                    <a:pt x="59563" y="20648"/>
                    <a:pt x="59576" y="20150"/>
                    <a:pt x="59583" y="19650"/>
                  </a:cubicBezTo>
                  <a:cubicBezTo>
                    <a:pt x="59609" y="19422"/>
                    <a:pt x="59556" y="19218"/>
                    <a:pt x="59421" y="19046"/>
                  </a:cubicBezTo>
                  <a:cubicBezTo>
                    <a:pt x="59372" y="18749"/>
                    <a:pt x="59341" y="18445"/>
                    <a:pt x="59329" y="18143"/>
                  </a:cubicBezTo>
                  <a:cubicBezTo>
                    <a:pt x="59329" y="18081"/>
                    <a:pt x="59326" y="18015"/>
                    <a:pt x="59326" y="17951"/>
                  </a:cubicBezTo>
                  <a:cubicBezTo>
                    <a:pt x="59306" y="16846"/>
                    <a:pt x="59514" y="15737"/>
                    <a:pt x="59784" y="14673"/>
                  </a:cubicBezTo>
                  <a:cubicBezTo>
                    <a:pt x="59802" y="14611"/>
                    <a:pt x="59817" y="14545"/>
                    <a:pt x="59834" y="14480"/>
                  </a:cubicBezTo>
                  <a:cubicBezTo>
                    <a:pt x="59857" y="14394"/>
                    <a:pt x="59880" y="14310"/>
                    <a:pt x="59903" y="14225"/>
                  </a:cubicBezTo>
                  <a:cubicBezTo>
                    <a:pt x="60218" y="13081"/>
                    <a:pt x="60515" y="12294"/>
                    <a:pt x="60534" y="11205"/>
                  </a:cubicBezTo>
                  <a:lnTo>
                    <a:pt x="60534" y="11015"/>
                  </a:lnTo>
                  <a:lnTo>
                    <a:pt x="60534" y="11008"/>
                  </a:lnTo>
                  <a:cubicBezTo>
                    <a:pt x="60515" y="10134"/>
                    <a:pt x="60534" y="9262"/>
                    <a:pt x="60534" y="8391"/>
                  </a:cubicBezTo>
                  <a:cubicBezTo>
                    <a:pt x="60534" y="8209"/>
                    <a:pt x="60539" y="8034"/>
                    <a:pt x="60551" y="7856"/>
                  </a:cubicBezTo>
                  <a:cubicBezTo>
                    <a:pt x="60551" y="7814"/>
                    <a:pt x="60554" y="7776"/>
                    <a:pt x="60558" y="7737"/>
                  </a:cubicBezTo>
                  <a:cubicBezTo>
                    <a:pt x="60558" y="7674"/>
                    <a:pt x="60561" y="7606"/>
                    <a:pt x="60568" y="7546"/>
                  </a:cubicBezTo>
                  <a:cubicBezTo>
                    <a:pt x="60618" y="6818"/>
                    <a:pt x="60713" y="6099"/>
                    <a:pt x="60730" y="5367"/>
                  </a:cubicBezTo>
                  <a:cubicBezTo>
                    <a:pt x="60740" y="4994"/>
                    <a:pt x="60710" y="4630"/>
                    <a:pt x="60675" y="4267"/>
                  </a:cubicBezTo>
                  <a:cubicBezTo>
                    <a:pt x="60668" y="4204"/>
                    <a:pt x="60660" y="4141"/>
                    <a:pt x="60653" y="4076"/>
                  </a:cubicBezTo>
                  <a:cubicBezTo>
                    <a:pt x="60618" y="3761"/>
                    <a:pt x="60575" y="3451"/>
                    <a:pt x="60548" y="3134"/>
                  </a:cubicBezTo>
                  <a:cubicBezTo>
                    <a:pt x="60536" y="3035"/>
                    <a:pt x="60529" y="2936"/>
                    <a:pt x="60525" y="2836"/>
                  </a:cubicBezTo>
                  <a:cubicBezTo>
                    <a:pt x="60498" y="2385"/>
                    <a:pt x="60575" y="1951"/>
                    <a:pt x="60491" y="1505"/>
                  </a:cubicBezTo>
                  <a:cubicBezTo>
                    <a:pt x="60446" y="1248"/>
                    <a:pt x="60403" y="1029"/>
                    <a:pt x="60376" y="802"/>
                  </a:cubicBezTo>
                  <a:cubicBezTo>
                    <a:pt x="60367" y="742"/>
                    <a:pt x="60360" y="676"/>
                    <a:pt x="60357" y="612"/>
                  </a:cubicBezTo>
                  <a:cubicBezTo>
                    <a:pt x="60344" y="484"/>
                    <a:pt x="60340" y="349"/>
                    <a:pt x="60340" y="204"/>
                  </a:cubicBezTo>
                  <a:cubicBezTo>
                    <a:pt x="60340" y="202"/>
                    <a:pt x="60339" y="200"/>
                    <a:pt x="60337" y="200"/>
                  </a:cubicBezTo>
                  <a:cubicBezTo>
                    <a:pt x="60308" y="200"/>
                    <a:pt x="60054" y="539"/>
                    <a:pt x="59974" y="612"/>
                  </a:cubicBezTo>
                  <a:cubicBezTo>
                    <a:pt x="59964" y="618"/>
                    <a:pt x="59957" y="622"/>
                    <a:pt x="59954" y="622"/>
                  </a:cubicBezTo>
                  <a:cubicBezTo>
                    <a:pt x="59952" y="622"/>
                    <a:pt x="59951" y="621"/>
                    <a:pt x="59951" y="619"/>
                  </a:cubicBezTo>
                  <a:cubicBezTo>
                    <a:pt x="59941" y="615"/>
                    <a:pt x="59931" y="612"/>
                    <a:pt x="59921" y="612"/>
                  </a:cubicBezTo>
                  <a:cubicBezTo>
                    <a:pt x="59774" y="570"/>
                    <a:pt x="59602" y="557"/>
                    <a:pt x="59425" y="557"/>
                  </a:cubicBezTo>
                  <a:cubicBezTo>
                    <a:pt x="59148" y="557"/>
                    <a:pt x="58859" y="589"/>
                    <a:pt x="58631" y="592"/>
                  </a:cubicBezTo>
                  <a:cubicBezTo>
                    <a:pt x="58610" y="592"/>
                    <a:pt x="58589" y="592"/>
                    <a:pt x="58568" y="592"/>
                  </a:cubicBezTo>
                  <a:cubicBezTo>
                    <a:pt x="58116" y="592"/>
                    <a:pt x="57703" y="562"/>
                    <a:pt x="57274" y="511"/>
                  </a:cubicBezTo>
                  <a:cubicBezTo>
                    <a:pt x="57213" y="507"/>
                    <a:pt x="57147" y="498"/>
                    <a:pt x="57082" y="487"/>
                  </a:cubicBezTo>
                  <a:cubicBezTo>
                    <a:pt x="56956" y="471"/>
                    <a:pt x="56830" y="457"/>
                    <a:pt x="56698" y="437"/>
                  </a:cubicBezTo>
                  <a:cubicBezTo>
                    <a:pt x="56597" y="423"/>
                    <a:pt x="56500" y="417"/>
                    <a:pt x="56405" y="417"/>
                  </a:cubicBezTo>
                  <a:cubicBezTo>
                    <a:pt x="55910" y="417"/>
                    <a:pt x="55491" y="575"/>
                    <a:pt x="54966" y="594"/>
                  </a:cubicBezTo>
                  <a:cubicBezTo>
                    <a:pt x="54646" y="607"/>
                    <a:pt x="54328" y="610"/>
                    <a:pt x="54005" y="610"/>
                  </a:cubicBezTo>
                  <a:lnTo>
                    <a:pt x="53806" y="610"/>
                  </a:lnTo>
                  <a:cubicBezTo>
                    <a:pt x="53741" y="610"/>
                    <a:pt x="53678" y="610"/>
                    <a:pt x="53613" y="607"/>
                  </a:cubicBezTo>
                  <a:cubicBezTo>
                    <a:pt x="52975" y="603"/>
                    <a:pt x="52334" y="587"/>
                    <a:pt x="51696" y="587"/>
                  </a:cubicBezTo>
                  <a:cubicBezTo>
                    <a:pt x="51537" y="587"/>
                    <a:pt x="51385" y="594"/>
                    <a:pt x="51235" y="610"/>
                  </a:cubicBezTo>
                  <a:cubicBezTo>
                    <a:pt x="50926" y="642"/>
                    <a:pt x="50631" y="701"/>
                    <a:pt x="50338" y="765"/>
                  </a:cubicBezTo>
                  <a:cubicBezTo>
                    <a:pt x="50288" y="779"/>
                    <a:pt x="50238" y="792"/>
                    <a:pt x="50188" y="802"/>
                  </a:cubicBezTo>
                  <a:cubicBezTo>
                    <a:pt x="50172" y="807"/>
                    <a:pt x="50162" y="810"/>
                    <a:pt x="50145" y="814"/>
                  </a:cubicBezTo>
                  <a:cubicBezTo>
                    <a:pt x="49732" y="917"/>
                    <a:pt x="49319" y="1035"/>
                    <a:pt x="48886" y="1122"/>
                  </a:cubicBezTo>
                  <a:cubicBezTo>
                    <a:pt x="48660" y="1166"/>
                    <a:pt x="48442" y="1183"/>
                    <a:pt x="48227" y="1183"/>
                  </a:cubicBezTo>
                  <a:cubicBezTo>
                    <a:pt x="47765" y="1183"/>
                    <a:pt x="47322" y="1104"/>
                    <a:pt x="46867" y="1042"/>
                  </a:cubicBezTo>
                  <a:cubicBezTo>
                    <a:pt x="46802" y="1030"/>
                    <a:pt x="46739" y="1022"/>
                    <a:pt x="46675" y="1015"/>
                  </a:cubicBezTo>
                  <a:cubicBezTo>
                    <a:pt x="46473" y="987"/>
                    <a:pt x="46265" y="964"/>
                    <a:pt x="46050" y="960"/>
                  </a:cubicBezTo>
                  <a:cubicBezTo>
                    <a:pt x="45709" y="954"/>
                    <a:pt x="45345" y="934"/>
                    <a:pt x="44989" y="934"/>
                  </a:cubicBezTo>
                  <a:cubicBezTo>
                    <a:pt x="44783" y="934"/>
                    <a:pt x="44581" y="941"/>
                    <a:pt x="44386" y="960"/>
                  </a:cubicBezTo>
                  <a:cubicBezTo>
                    <a:pt x="44051" y="995"/>
                    <a:pt x="43732" y="1095"/>
                    <a:pt x="43403" y="1145"/>
                  </a:cubicBezTo>
                  <a:cubicBezTo>
                    <a:pt x="43341" y="1158"/>
                    <a:pt x="43275" y="1165"/>
                    <a:pt x="43210" y="1168"/>
                  </a:cubicBezTo>
                  <a:cubicBezTo>
                    <a:pt x="43167" y="1172"/>
                    <a:pt x="43130" y="1175"/>
                    <a:pt x="43087" y="1175"/>
                  </a:cubicBezTo>
                  <a:cubicBezTo>
                    <a:pt x="43038" y="1177"/>
                    <a:pt x="42988" y="1178"/>
                    <a:pt x="42938" y="1178"/>
                  </a:cubicBezTo>
                  <a:cubicBezTo>
                    <a:pt x="42390" y="1178"/>
                    <a:pt x="41816" y="1056"/>
                    <a:pt x="41323" y="822"/>
                  </a:cubicBezTo>
                  <a:cubicBezTo>
                    <a:pt x="41312" y="814"/>
                    <a:pt x="41300" y="810"/>
                    <a:pt x="41289" y="802"/>
                  </a:cubicBezTo>
                  <a:cubicBezTo>
                    <a:pt x="41179" y="742"/>
                    <a:pt x="41137" y="665"/>
                    <a:pt x="41039" y="612"/>
                  </a:cubicBezTo>
                  <a:cubicBezTo>
                    <a:pt x="41009" y="594"/>
                    <a:pt x="40972" y="579"/>
                    <a:pt x="40925" y="569"/>
                  </a:cubicBezTo>
                  <a:cubicBezTo>
                    <a:pt x="40886" y="561"/>
                    <a:pt x="40843" y="557"/>
                    <a:pt x="40798" y="557"/>
                  </a:cubicBezTo>
                  <a:cubicBezTo>
                    <a:pt x="40690" y="557"/>
                    <a:pt x="40566" y="578"/>
                    <a:pt x="40437" y="612"/>
                  </a:cubicBezTo>
                  <a:cubicBezTo>
                    <a:pt x="40264" y="655"/>
                    <a:pt x="40085" y="715"/>
                    <a:pt x="39934" y="765"/>
                  </a:cubicBezTo>
                  <a:cubicBezTo>
                    <a:pt x="39892" y="779"/>
                    <a:pt x="39854" y="792"/>
                    <a:pt x="39819" y="802"/>
                  </a:cubicBezTo>
                  <a:cubicBezTo>
                    <a:pt x="39792" y="810"/>
                    <a:pt x="39766" y="820"/>
                    <a:pt x="39742" y="827"/>
                  </a:cubicBezTo>
                  <a:lnTo>
                    <a:pt x="39739" y="827"/>
                  </a:lnTo>
                  <a:cubicBezTo>
                    <a:pt x="39031" y="1029"/>
                    <a:pt x="38344" y="1122"/>
                    <a:pt x="37605" y="1157"/>
                  </a:cubicBezTo>
                  <a:cubicBezTo>
                    <a:pt x="37237" y="1171"/>
                    <a:pt x="36852" y="1187"/>
                    <a:pt x="36464" y="1187"/>
                  </a:cubicBezTo>
                  <a:cubicBezTo>
                    <a:pt x="36399" y="1187"/>
                    <a:pt x="36336" y="1182"/>
                    <a:pt x="36272" y="1182"/>
                  </a:cubicBezTo>
                  <a:cubicBezTo>
                    <a:pt x="35446" y="1180"/>
                    <a:pt x="34608" y="1114"/>
                    <a:pt x="33840" y="917"/>
                  </a:cubicBezTo>
                  <a:cubicBezTo>
                    <a:pt x="33616" y="864"/>
                    <a:pt x="33490" y="827"/>
                    <a:pt x="33339" y="802"/>
                  </a:cubicBezTo>
                  <a:cubicBezTo>
                    <a:pt x="33246" y="787"/>
                    <a:pt x="33143" y="779"/>
                    <a:pt x="32998" y="777"/>
                  </a:cubicBezTo>
                  <a:lnTo>
                    <a:pt x="32959" y="777"/>
                  </a:lnTo>
                  <a:cubicBezTo>
                    <a:pt x="32926" y="777"/>
                    <a:pt x="32891" y="775"/>
                    <a:pt x="32857" y="775"/>
                  </a:cubicBezTo>
                  <a:cubicBezTo>
                    <a:pt x="32840" y="775"/>
                    <a:pt x="32823" y="775"/>
                    <a:pt x="32806" y="777"/>
                  </a:cubicBezTo>
                  <a:cubicBezTo>
                    <a:pt x="32698" y="775"/>
                    <a:pt x="32591" y="774"/>
                    <a:pt x="32483" y="774"/>
                  </a:cubicBezTo>
                  <a:cubicBezTo>
                    <a:pt x="31988" y="774"/>
                    <a:pt x="31492" y="790"/>
                    <a:pt x="30997" y="790"/>
                  </a:cubicBezTo>
                  <a:cubicBezTo>
                    <a:pt x="30869" y="790"/>
                    <a:pt x="30742" y="789"/>
                    <a:pt x="30615" y="787"/>
                  </a:cubicBezTo>
                  <a:cubicBezTo>
                    <a:pt x="30532" y="791"/>
                    <a:pt x="30449" y="793"/>
                    <a:pt x="30366" y="793"/>
                  </a:cubicBezTo>
                  <a:cubicBezTo>
                    <a:pt x="30145" y="793"/>
                    <a:pt x="29924" y="778"/>
                    <a:pt x="29704" y="744"/>
                  </a:cubicBezTo>
                  <a:cubicBezTo>
                    <a:pt x="29641" y="729"/>
                    <a:pt x="29581" y="706"/>
                    <a:pt x="29527" y="679"/>
                  </a:cubicBezTo>
                  <a:cubicBezTo>
                    <a:pt x="29486" y="659"/>
                    <a:pt x="29443" y="636"/>
                    <a:pt x="29409" y="609"/>
                  </a:cubicBezTo>
                  <a:cubicBezTo>
                    <a:pt x="29382" y="593"/>
                    <a:pt x="29359" y="576"/>
                    <a:pt x="29336" y="556"/>
                  </a:cubicBezTo>
                  <a:cubicBezTo>
                    <a:pt x="29289" y="516"/>
                    <a:pt x="29246" y="475"/>
                    <a:pt x="29208" y="425"/>
                  </a:cubicBezTo>
                  <a:cubicBezTo>
                    <a:pt x="29044" y="373"/>
                    <a:pt x="28880" y="353"/>
                    <a:pt x="28715" y="353"/>
                  </a:cubicBezTo>
                  <a:cubicBezTo>
                    <a:pt x="28233" y="353"/>
                    <a:pt x="27753" y="528"/>
                    <a:pt x="27294" y="586"/>
                  </a:cubicBezTo>
                  <a:cubicBezTo>
                    <a:pt x="27294" y="593"/>
                    <a:pt x="27285" y="602"/>
                    <a:pt x="27278" y="609"/>
                  </a:cubicBezTo>
                  <a:cubicBezTo>
                    <a:pt x="27231" y="656"/>
                    <a:pt x="27093" y="698"/>
                    <a:pt x="27086" y="741"/>
                  </a:cubicBezTo>
                  <a:cubicBezTo>
                    <a:pt x="26921" y="748"/>
                    <a:pt x="26541" y="758"/>
                    <a:pt x="26061" y="774"/>
                  </a:cubicBezTo>
                  <a:cubicBezTo>
                    <a:pt x="25999" y="774"/>
                    <a:pt x="25933" y="778"/>
                    <a:pt x="25869" y="778"/>
                  </a:cubicBezTo>
                  <a:cubicBezTo>
                    <a:pt x="25674" y="785"/>
                    <a:pt x="25461" y="794"/>
                    <a:pt x="25246" y="801"/>
                  </a:cubicBezTo>
                  <a:cubicBezTo>
                    <a:pt x="24322" y="838"/>
                    <a:pt x="23268" y="901"/>
                    <a:pt x="22592" y="1016"/>
                  </a:cubicBezTo>
                  <a:cubicBezTo>
                    <a:pt x="22525" y="1028"/>
                    <a:pt x="22462" y="1038"/>
                    <a:pt x="22400" y="1053"/>
                  </a:cubicBezTo>
                  <a:cubicBezTo>
                    <a:pt x="22070" y="1124"/>
                    <a:pt x="21875" y="1211"/>
                    <a:pt x="21887" y="1319"/>
                  </a:cubicBezTo>
                  <a:cubicBezTo>
                    <a:pt x="21770" y="1362"/>
                    <a:pt x="21641" y="1379"/>
                    <a:pt x="21506" y="1379"/>
                  </a:cubicBezTo>
                  <a:cubicBezTo>
                    <a:pt x="21090" y="1379"/>
                    <a:pt x="20615" y="1219"/>
                    <a:pt x="20241" y="1181"/>
                  </a:cubicBezTo>
                  <a:cubicBezTo>
                    <a:pt x="19868" y="1142"/>
                    <a:pt x="19495" y="1078"/>
                    <a:pt x="19126" y="996"/>
                  </a:cubicBezTo>
                  <a:cubicBezTo>
                    <a:pt x="19062" y="980"/>
                    <a:pt x="18995" y="970"/>
                    <a:pt x="18934" y="953"/>
                  </a:cubicBezTo>
                  <a:cubicBezTo>
                    <a:pt x="18725" y="903"/>
                    <a:pt x="18517" y="853"/>
                    <a:pt x="18309" y="800"/>
                  </a:cubicBezTo>
                  <a:cubicBezTo>
                    <a:pt x="18070" y="738"/>
                    <a:pt x="17832" y="672"/>
                    <a:pt x="17594" y="607"/>
                  </a:cubicBezTo>
                  <a:cubicBezTo>
                    <a:pt x="16956" y="440"/>
                    <a:pt x="16310" y="275"/>
                    <a:pt x="15661" y="174"/>
                  </a:cubicBezTo>
                  <a:lnTo>
                    <a:pt x="15658" y="174"/>
                  </a:lnTo>
                  <a:cubicBezTo>
                    <a:pt x="15593" y="163"/>
                    <a:pt x="15527" y="154"/>
                    <a:pt x="15466" y="143"/>
                  </a:cubicBezTo>
                  <a:cubicBezTo>
                    <a:pt x="14914" y="62"/>
                    <a:pt x="14371" y="1"/>
                    <a:pt x="138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6"/>
            <p:cNvSpPr/>
            <p:nvPr/>
          </p:nvSpPr>
          <p:spPr>
            <a:xfrm>
              <a:off x="4160800" y="2397750"/>
              <a:ext cx="1519900" cy="1336050"/>
            </a:xfrm>
            <a:custGeom>
              <a:avLst/>
              <a:gdLst/>
              <a:ahLst/>
              <a:cxnLst/>
              <a:rect l="l" t="t" r="r" b="b"/>
              <a:pathLst>
                <a:path w="60796" h="53442" extrusionOk="0">
                  <a:moveTo>
                    <a:pt x="5049" y="661"/>
                  </a:moveTo>
                  <a:lnTo>
                    <a:pt x="5049" y="3936"/>
                  </a:lnTo>
                  <a:lnTo>
                    <a:pt x="1771" y="3936"/>
                  </a:lnTo>
                  <a:lnTo>
                    <a:pt x="1771" y="661"/>
                  </a:lnTo>
                  <a:close/>
                  <a:moveTo>
                    <a:pt x="8515" y="661"/>
                  </a:moveTo>
                  <a:lnTo>
                    <a:pt x="8515" y="3936"/>
                  </a:lnTo>
                  <a:lnTo>
                    <a:pt x="5240" y="3936"/>
                  </a:lnTo>
                  <a:lnTo>
                    <a:pt x="5240" y="661"/>
                  </a:lnTo>
                  <a:close/>
                  <a:moveTo>
                    <a:pt x="15451" y="661"/>
                  </a:moveTo>
                  <a:lnTo>
                    <a:pt x="15451" y="3936"/>
                  </a:lnTo>
                  <a:lnTo>
                    <a:pt x="12177" y="3936"/>
                  </a:lnTo>
                  <a:lnTo>
                    <a:pt x="12177" y="661"/>
                  </a:lnTo>
                  <a:close/>
                  <a:moveTo>
                    <a:pt x="29324" y="661"/>
                  </a:moveTo>
                  <a:lnTo>
                    <a:pt x="29324" y="3936"/>
                  </a:lnTo>
                  <a:lnTo>
                    <a:pt x="26050" y="3936"/>
                  </a:lnTo>
                  <a:lnTo>
                    <a:pt x="26050" y="661"/>
                  </a:lnTo>
                  <a:close/>
                  <a:moveTo>
                    <a:pt x="32792" y="661"/>
                  </a:moveTo>
                  <a:lnTo>
                    <a:pt x="32792" y="3936"/>
                  </a:lnTo>
                  <a:lnTo>
                    <a:pt x="29514" y="3936"/>
                  </a:lnTo>
                  <a:lnTo>
                    <a:pt x="29514" y="661"/>
                  </a:lnTo>
                  <a:close/>
                  <a:moveTo>
                    <a:pt x="53603" y="661"/>
                  </a:moveTo>
                  <a:lnTo>
                    <a:pt x="53603" y="3936"/>
                  </a:lnTo>
                  <a:lnTo>
                    <a:pt x="50328" y="3936"/>
                  </a:lnTo>
                  <a:lnTo>
                    <a:pt x="50328" y="661"/>
                  </a:lnTo>
                  <a:close/>
                  <a:moveTo>
                    <a:pt x="57070" y="661"/>
                  </a:moveTo>
                  <a:lnTo>
                    <a:pt x="57070" y="3936"/>
                  </a:lnTo>
                  <a:lnTo>
                    <a:pt x="53792" y="3936"/>
                  </a:lnTo>
                  <a:lnTo>
                    <a:pt x="53792" y="661"/>
                  </a:lnTo>
                  <a:close/>
                  <a:moveTo>
                    <a:pt x="5049" y="4125"/>
                  </a:moveTo>
                  <a:lnTo>
                    <a:pt x="5049" y="7405"/>
                  </a:lnTo>
                  <a:lnTo>
                    <a:pt x="1771" y="7405"/>
                  </a:lnTo>
                  <a:lnTo>
                    <a:pt x="1771" y="4125"/>
                  </a:lnTo>
                  <a:close/>
                  <a:moveTo>
                    <a:pt x="8515" y="4125"/>
                  </a:moveTo>
                  <a:lnTo>
                    <a:pt x="8515" y="7405"/>
                  </a:lnTo>
                  <a:lnTo>
                    <a:pt x="5240" y="7405"/>
                  </a:lnTo>
                  <a:lnTo>
                    <a:pt x="5240" y="4125"/>
                  </a:lnTo>
                  <a:close/>
                  <a:moveTo>
                    <a:pt x="11985" y="4125"/>
                  </a:moveTo>
                  <a:lnTo>
                    <a:pt x="11985" y="7405"/>
                  </a:lnTo>
                  <a:lnTo>
                    <a:pt x="8707" y="7405"/>
                  </a:lnTo>
                  <a:lnTo>
                    <a:pt x="8707" y="4125"/>
                  </a:lnTo>
                  <a:close/>
                  <a:moveTo>
                    <a:pt x="15451" y="4125"/>
                  </a:moveTo>
                  <a:lnTo>
                    <a:pt x="15451" y="7405"/>
                  </a:lnTo>
                  <a:lnTo>
                    <a:pt x="12177" y="7405"/>
                  </a:lnTo>
                  <a:lnTo>
                    <a:pt x="12177" y="4125"/>
                  </a:lnTo>
                  <a:close/>
                  <a:moveTo>
                    <a:pt x="18921" y="4125"/>
                  </a:moveTo>
                  <a:lnTo>
                    <a:pt x="18921" y="7405"/>
                  </a:lnTo>
                  <a:lnTo>
                    <a:pt x="15643" y="7405"/>
                  </a:lnTo>
                  <a:lnTo>
                    <a:pt x="15643" y="4125"/>
                  </a:lnTo>
                  <a:close/>
                  <a:moveTo>
                    <a:pt x="22388" y="4125"/>
                  </a:moveTo>
                  <a:lnTo>
                    <a:pt x="22388" y="7405"/>
                  </a:lnTo>
                  <a:lnTo>
                    <a:pt x="19113" y="7405"/>
                  </a:lnTo>
                  <a:lnTo>
                    <a:pt x="19113" y="4125"/>
                  </a:lnTo>
                  <a:close/>
                  <a:moveTo>
                    <a:pt x="25857" y="4125"/>
                  </a:moveTo>
                  <a:lnTo>
                    <a:pt x="25857" y="7405"/>
                  </a:lnTo>
                  <a:lnTo>
                    <a:pt x="22577" y="7405"/>
                  </a:lnTo>
                  <a:lnTo>
                    <a:pt x="22577" y="4125"/>
                  </a:lnTo>
                  <a:close/>
                  <a:moveTo>
                    <a:pt x="29322" y="4125"/>
                  </a:moveTo>
                  <a:lnTo>
                    <a:pt x="29322" y="7405"/>
                  </a:lnTo>
                  <a:lnTo>
                    <a:pt x="26047" y="7405"/>
                  </a:lnTo>
                  <a:lnTo>
                    <a:pt x="26047" y="4125"/>
                  </a:lnTo>
                  <a:close/>
                  <a:moveTo>
                    <a:pt x="32792" y="4125"/>
                  </a:moveTo>
                  <a:lnTo>
                    <a:pt x="32792" y="7405"/>
                  </a:lnTo>
                  <a:lnTo>
                    <a:pt x="29514" y="7405"/>
                  </a:lnTo>
                  <a:lnTo>
                    <a:pt x="29514" y="4125"/>
                  </a:lnTo>
                  <a:close/>
                  <a:moveTo>
                    <a:pt x="36260" y="4125"/>
                  </a:moveTo>
                  <a:lnTo>
                    <a:pt x="36260" y="7405"/>
                  </a:lnTo>
                  <a:lnTo>
                    <a:pt x="32985" y="7405"/>
                  </a:lnTo>
                  <a:lnTo>
                    <a:pt x="32985" y="4125"/>
                  </a:lnTo>
                  <a:close/>
                  <a:moveTo>
                    <a:pt x="39730" y="4125"/>
                  </a:moveTo>
                  <a:lnTo>
                    <a:pt x="39730" y="7405"/>
                  </a:lnTo>
                  <a:lnTo>
                    <a:pt x="36450" y="7405"/>
                  </a:lnTo>
                  <a:lnTo>
                    <a:pt x="36450" y="4125"/>
                  </a:lnTo>
                  <a:close/>
                  <a:moveTo>
                    <a:pt x="43200" y="4125"/>
                  </a:moveTo>
                  <a:lnTo>
                    <a:pt x="43200" y="7405"/>
                  </a:lnTo>
                  <a:lnTo>
                    <a:pt x="39920" y="7405"/>
                  </a:lnTo>
                  <a:lnTo>
                    <a:pt x="39920" y="4125"/>
                  </a:lnTo>
                  <a:close/>
                  <a:moveTo>
                    <a:pt x="46666" y="4125"/>
                  </a:moveTo>
                  <a:lnTo>
                    <a:pt x="46666" y="7405"/>
                  </a:lnTo>
                  <a:lnTo>
                    <a:pt x="43390" y="7405"/>
                  </a:lnTo>
                  <a:lnTo>
                    <a:pt x="43390" y="4125"/>
                  </a:lnTo>
                  <a:close/>
                  <a:moveTo>
                    <a:pt x="50134" y="4125"/>
                  </a:moveTo>
                  <a:lnTo>
                    <a:pt x="50134" y="7405"/>
                  </a:lnTo>
                  <a:lnTo>
                    <a:pt x="46856" y="7405"/>
                  </a:lnTo>
                  <a:lnTo>
                    <a:pt x="46856" y="4125"/>
                  </a:lnTo>
                  <a:close/>
                  <a:moveTo>
                    <a:pt x="53600" y="4125"/>
                  </a:moveTo>
                  <a:lnTo>
                    <a:pt x="53600" y="7405"/>
                  </a:lnTo>
                  <a:lnTo>
                    <a:pt x="50326" y="7405"/>
                  </a:lnTo>
                  <a:lnTo>
                    <a:pt x="50326" y="4125"/>
                  </a:lnTo>
                  <a:close/>
                  <a:moveTo>
                    <a:pt x="57070" y="4125"/>
                  </a:moveTo>
                  <a:lnTo>
                    <a:pt x="57070" y="7405"/>
                  </a:lnTo>
                  <a:lnTo>
                    <a:pt x="53792" y="7405"/>
                  </a:lnTo>
                  <a:lnTo>
                    <a:pt x="53792" y="4125"/>
                  </a:lnTo>
                  <a:close/>
                  <a:moveTo>
                    <a:pt x="60537" y="4125"/>
                  </a:moveTo>
                  <a:lnTo>
                    <a:pt x="60537" y="7405"/>
                  </a:lnTo>
                  <a:lnTo>
                    <a:pt x="57262" y="7405"/>
                  </a:lnTo>
                  <a:lnTo>
                    <a:pt x="57262" y="4125"/>
                  </a:lnTo>
                  <a:close/>
                  <a:moveTo>
                    <a:pt x="8516" y="7596"/>
                  </a:moveTo>
                  <a:lnTo>
                    <a:pt x="8516" y="10873"/>
                  </a:lnTo>
                  <a:lnTo>
                    <a:pt x="5241" y="10873"/>
                  </a:lnTo>
                  <a:lnTo>
                    <a:pt x="5241" y="7596"/>
                  </a:lnTo>
                  <a:close/>
                  <a:moveTo>
                    <a:pt x="15451" y="7596"/>
                  </a:moveTo>
                  <a:lnTo>
                    <a:pt x="15451" y="10873"/>
                  </a:lnTo>
                  <a:lnTo>
                    <a:pt x="12177" y="10873"/>
                  </a:lnTo>
                  <a:lnTo>
                    <a:pt x="12177" y="7596"/>
                  </a:lnTo>
                  <a:close/>
                  <a:moveTo>
                    <a:pt x="29322" y="7596"/>
                  </a:moveTo>
                  <a:lnTo>
                    <a:pt x="29322" y="10873"/>
                  </a:lnTo>
                  <a:lnTo>
                    <a:pt x="26047" y="10873"/>
                  </a:lnTo>
                  <a:lnTo>
                    <a:pt x="26047" y="7596"/>
                  </a:lnTo>
                  <a:close/>
                  <a:moveTo>
                    <a:pt x="53600" y="7596"/>
                  </a:moveTo>
                  <a:lnTo>
                    <a:pt x="53600" y="10873"/>
                  </a:lnTo>
                  <a:lnTo>
                    <a:pt x="50326" y="10873"/>
                  </a:lnTo>
                  <a:lnTo>
                    <a:pt x="50326" y="7596"/>
                  </a:lnTo>
                  <a:close/>
                  <a:moveTo>
                    <a:pt x="11985" y="7596"/>
                  </a:moveTo>
                  <a:lnTo>
                    <a:pt x="11985" y="10875"/>
                  </a:lnTo>
                  <a:lnTo>
                    <a:pt x="8707" y="10875"/>
                  </a:lnTo>
                  <a:lnTo>
                    <a:pt x="8707" y="7596"/>
                  </a:lnTo>
                  <a:close/>
                  <a:moveTo>
                    <a:pt x="18921" y="7596"/>
                  </a:moveTo>
                  <a:lnTo>
                    <a:pt x="18921" y="10875"/>
                  </a:lnTo>
                  <a:lnTo>
                    <a:pt x="15643" y="10875"/>
                  </a:lnTo>
                  <a:lnTo>
                    <a:pt x="15643" y="7596"/>
                  </a:lnTo>
                  <a:close/>
                  <a:moveTo>
                    <a:pt x="22388" y="7596"/>
                  </a:moveTo>
                  <a:lnTo>
                    <a:pt x="22388" y="10875"/>
                  </a:lnTo>
                  <a:lnTo>
                    <a:pt x="19113" y="10875"/>
                  </a:lnTo>
                  <a:lnTo>
                    <a:pt x="19113" y="7596"/>
                  </a:lnTo>
                  <a:close/>
                  <a:moveTo>
                    <a:pt x="25857" y="7596"/>
                  </a:moveTo>
                  <a:lnTo>
                    <a:pt x="25857" y="10875"/>
                  </a:lnTo>
                  <a:lnTo>
                    <a:pt x="22577" y="10875"/>
                  </a:lnTo>
                  <a:lnTo>
                    <a:pt x="22577" y="7596"/>
                  </a:lnTo>
                  <a:close/>
                  <a:moveTo>
                    <a:pt x="32792" y="7596"/>
                  </a:moveTo>
                  <a:lnTo>
                    <a:pt x="32792" y="10875"/>
                  </a:lnTo>
                  <a:lnTo>
                    <a:pt x="29514" y="10875"/>
                  </a:lnTo>
                  <a:lnTo>
                    <a:pt x="29514" y="7596"/>
                  </a:lnTo>
                  <a:close/>
                  <a:moveTo>
                    <a:pt x="36260" y="7596"/>
                  </a:moveTo>
                  <a:lnTo>
                    <a:pt x="36260" y="10875"/>
                  </a:lnTo>
                  <a:lnTo>
                    <a:pt x="32985" y="10875"/>
                  </a:lnTo>
                  <a:lnTo>
                    <a:pt x="32985" y="7596"/>
                  </a:lnTo>
                  <a:close/>
                  <a:moveTo>
                    <a:pt x="39730" y="7596"/>
                  </a:moveTo>
                  <a:lnTo>
                    <a:pt x="39730" y="10875"/>
                  </a:lnTo>
                  <a:lnTo>
                    <a:pt x="36450" y="10875"/>
                  </a:lnTo>
                  <a:lnTo>
                    <a:pt x="36450" y="7596"/>
                  </a:lnTo>
                  <a:close/>
                  <a:moveTo>
                    <a:pt x="43200" y="7596"/>
                  </a:moveTo>
                  <a:lnTo>
                    <a:pt x="43200" y="10875"/>
                  </a:lnTo>
                  <a:lnTo>
                    <a:pt x="39920" y="10875"/>
                  </a:lnTo>
                  <a:lnTo>
                    <a:pt x="39920" y="7596"/>
                  </a:lnTo>
                  <a:close/>
                  <a:moveTo>
                    <a:pt x="46666" y="7596"/>
                  </a:moveTo>
                  <a:lnTo>
                    <a:pt x="46666" y="10875"/>
                  </a:lnTo>
                  <a:lnTo>
                    <a:pt x="43390" y="10875"/>
                  </a:lnTo>
                  <a:lnTo>
                    <a:pt x="43390" y="7596"/>
                  </a:lnTo>
                  <a:close/>
                  <a:moveTo>
                    <a:pt x="50134" y="7596"/>
                  </a:moveTo>
                  <a:lnTo>
                    <a:pt x="50134" y="10875"/>
                  </a:lnTo>
                  <a:lnTo>
                    <a:pt x="46856" y="10875"/>
                  </a:lnTo>
                  <a:lnTo>
                    <a:pt x="46856" y="7596"/>
                  </a:lnTo>
                  <a:close/>
                  <a:moveTo>
                    <a:pt x="57070" y="7596"/>
                  </a:moveTo>
                  <a:lnTo>
                    <a:pt x="57070" y="10875"/>
                  </a:lnTo>
                  <a:lnTo>
                    <a:pt x="53792" y="10875"/>
                  </a:lnTo>
                  <a:lnTo>
                    <a:pt x="53792" y="7596"/>
                  </a:lnTo>
                  <a:close/>
                  <a:moveTo>
                    <a:pt x="8516" y="11066"/>
                  </a:moveTo>
                  <a:lnTo>
                    <a:pt x="8516" y="14341"/>
                  </a:lnTo>
                  <a:lnTo>
                    <a:pt x="5241" y="14341"/>
                  </a:lnTo>
                  <a:lnTo>
                    <a:pt x="5241" y="11066"/>
                  </a:lnTo>
                  <a:close/>
                  <a:moveTo>
                    <a:pt x="11985" y="11066"/>
                  </a:moveTo>
                  <a:lnTo>
                    <a:pt x="11985" y="14341"/>
                  </a:lnTo>
                  <a:lnTo>
                    <a:pt x="8707" y="14341"/>
                  </a:lnTo>
                  <a:lnTo>
                    <a:pt x="8707" y="11066"/>
                  </a:lnTo>
                  <a:close/>
                  <a:moveTo>
                    <a:pt x="15451" y="11066"/>
                  </a:moveTo>
                  <a:lnTo>
                    <a:pt x="15451" y="14341"/>
                  </a:lnTo>
                  <a:lnTo>
                    <a:pt x="12177" y="14341"/>
                  </a:lnTo>
                  <a:lnTo>
                    <a:pt x="12177" y="11066"/>
                  </a:lnTo>
                  <a:close/>
                  <a:moveTo>
                    <a:pt x="18921" y="11066"/>
                  </a:moveTo>
                  <a:lnTo>
                    <a:pt x="18921" y="14341"/>
                  </a:lnTo>
                  <a:lnTo>
                    <a:pt x="15643" y="14341"/>
                  </a:lnTo>
                  <a:lnTo>
                    <a:pt x="15643" y="11066"/>
                  </a:lnTo>
                  <a:close/>
                  <a:moveTo>
                    <a:pt x="22388" y="11066"/>
                  </a:moveTo>
                  <a:lnTo>
                    <a:pt x="22388" y="14341"/>
                  </a:lnTo>
                  <a:lnTo>
                    <a:pt x="19113" y="14341"/>
                  </a:lnTo>
                  <a:lnTo>
                    <a:pt x="19113" y="11066"/>
                  </a:lnTo>
                  <a:close/>
                  <a:moveTo>
                    <a:pt x="25857" y="11066"/>
                  </a:moveTo>
                  <a:lnTo>
                    <a:pt x="25857" y="14341"/>
                  </a:lnTo>
                  <a:lnTo>
                    <a:pt x="22577" y="14341"/>
                  </a:lnTo>
                  <a:lnTo>
                    <a:pt x="22577" y="11066"/>
                  </a:lnTo>
                  <a:close/>
                  <a:moveTo>
                    <a:pt x="29322" y="11066"/>
                  </a:moveTo>
                  <a:lnTo>
                    <a:pt x="29322" y="14341"/>
                  </a:lnTo>
                  <a:lnTo>
                    <a:pt x="26047" y="14341"/>
                  </a:lnTo>
                  <a:lnTo>
                    <a:pt x="26047" y="11066"/>
                  </a:lnTo>
                  <a:close/>
                  <a:moveTo>
                    <a:pt x="32792" y="11066"/>
                  </a:moveTo>
                  <a:lnTo>
                    <a:pt x="32792" y="14341"/>
                  </a:lnTo>
                  <a:lnTo>
                    <a:pt x="29514" y="14341"/>
                  </a:lnTo>
                  <a:lnTo>
                    <a:pt x="29514" y="11066"/>
                  </a:lnTo>
                  <a:close/>
                  <a:moveTo>
                    <a:pt x="36260" y="11066"/>
                  </a:moveTo>
                  <a:lnTo>
                    <a:pt x="36260" y="14341"/>
                  </a:lnTo>
                  <a:lnTo>
                    <a:pt x="32985" y="14341"/>
                  </a:lnTo>
                  <a:lnTo>
                    <a:pt x="32985" y="11066"/>
                  </a:lnTo>
                  <a:close/>
                  <a:moveTo>
                    <a:pt x="39730" y="11066"/>
                  </a:moveTo>
                  <a:lnTo>
                    <a:pt x="39730" y="14341"/>
                  </a:lnTo>
                  <a:lnTo>
                    <a:pt x="36450" y="14341"/>
                  </a:lnTo>
                  <a:lnTo>
                    <a:pt x="36450" y="11066"/>
                  </a:lnTo>
                  <a:close/>
                  <a:moveTo>
                    <a:pt x="43200" y="11066"/>
                  </a:moveTo>
                  <a:lnTo>
                    <a:pt x="43200" y="14341"/>
                  </a:lnTo>
                  <a:lnTo>
                    <a:pt x="39920" y="14341"/>
                  </a:lnTo>
                  <a:lnTo>
                    <a:pt x="39920" y="11066"/>
                  </a:lnTo>
                  <a:close/>
                  <a:moveTo>
                    <a:pt x="46666" y="11066"/>
                  </a:moveTo>
                  <a:lnTo>
                    <a:pt x="46666" y="14341"/>
                  </a:lnTo>
                  <a:lnTo>
                    <a:pt x="43390" y="14341"/>
                  </a:lnTo>
                  <a:lnTo>
                    <a:pt x="43390" y="11066"/>
                  </a:lnTo>
                  <a:close/>
                  <a:moveTo>
                    <a:pt x="50136" y="11066"/>
                  </a:moveTo>
                  <a:lnTo>
                    <a:pt x="50136" y="14341"/>
                  </a:lnTo>
                  <a:lnTo>
                    <a:pt x="46858" y="14341"/>
                  </a:lnTo>
                  <a:lnTo>
                    <a:pt x="46858" y="11066"/>
                  </a:lnTo>
                  <a:close/>
                  <a:moveTo>
                    <a:pt x="53603" y="11066"/>
                  </a:moveTo>
                  <a:lnTo>
                    <a:pt x="53603" y="14341"/>
                  </a:lnTo>
                  <a:lnTo>
                    <a:pt x="50328" y="14341"/>
                  </a:lnTo>
                  <a:lnTo>
                    <a:pt x="50328" y="11066"/>
                  </a:lnTo>
                  <a:close/>
                  <a:moveTo>
                    <a:pt x="57070" y="11066"/>
                  </a:moveTo>
                  <a:lnTo>
                    <a:pt x="57070" y="14341"/>
                  </a:lnTo>
                  <a:lnTo>
                    <a:pt x="53792" y="14341"/>
                  </a:lnTo>
                  <a:lnTo>
                    <a:pt x="53792" y="11066"/>
                  </a:lnTo>
                  <a:close/>
                  <a:moveTo>
                    <a:pt x="8516" y="14533"/>
                  </a:moveTo>
                  <a:lnTo>
                    <a:pt x="8516" y="17811"/>
                  </a:lnTo>
                  <a:lnTo>
                    <a:pt x="5241" y="17811"/>
                  </a:lnTo>
                  <a:lnTo>
                    <a:pt x="5241" y="14533"/>
                  </a:lnTo>
                  <a:close/>
                  <a:moveTo>
                    <a:pt x="11985" y="14533"/>
                  </a:moveTo>
                  <a:lnTo>
                    <a:pt x="11985" y="17811"/>
                  </a:lnTo>
                  <a:lnTo>
                    <a:pt x="8707" y="17811"/>
                  </a:lnTo>
                  <a:lnTo>
                    <a:pt x="8707" y="14533"/>
                  </a:lnTo>
                  <a:close/>
                  <a:moveTo>
                    <a:pt x="15451" y="14533"/>
                  </a:moveTo>
                  <a:lnTo>
                    <a:pt x="15451" y="17811"/>
                  </a:lnTo>
                  <a:lnTo>
                    <a:pt x="12177" y="17811"/>
                  </a:lnTo>
                  <a:lnTo>
                    <a:pt x="12177" y="14533"/>
                  </a:lnTo>
                  <a:close/>
                  <a:moveTo>
                    <a:pt x="18921" y="14533"/>
                  </a:moveTo>
                  <a:lnTo>
                    <a:pt x="18921" y="17811"/>
                  </a:lnTo>
                  <a:lnTo>
                    <a:pt x="15643" y="17811"/>
                  </a:lnTo>
                  <a:lnTo>
                    <a:pt x="15643" y="14533"/>
                  </a:lnTo>
                  <a:close/>
                  <a:moveTo>
                    <a:pt x="22388" y="14533"/>
                  </a:moveTo>
                  <a:lnTo>
                    <a:pt x="22388" y="17811"/>
                  </a:lnTo>
                  <a:lnTo>
                    <a:pt x="19113" y="17811"/>
                  </a:lnTo>
                  <a:lnTo>
                    <a:pt x="19113" y="14533"/>
                  </a:lnTo>
                  <a:close/>
                  <a:moveTo>
                    <a:pt x="25857" y="14533"/>
                  </a:moveTo>
                  <a:lnTo>
                    <a:pt x="25857" y="17811"/>
                  </a:lnTo>
                  <a:lnTo>
                    <a:pt x="22577" y="17811"/>
                  </a:lnTo>
                  <a:lnTo>
                    <a:pt x="22577" y="14533"/>
                  </a:lnTo>
                  <a:close/>
                  <a:moveTo>
                    <a:pt x="29322" y="14533"/>
                  </a:moveTo>
                  <a:lnTo>
                    <a:pt x="29322" y="17811"/>
                  </a:lnTo>
                  <a:lnTo>
                    <a:pt x="26047" y="17811"/>
                  </a:lnTo>
                  <a:lnTo>
                    <a:pt x="26047" y="14533"/>
                  </a:lnTo>
                  <a:close/>
                  <a:moveTo>
                    <a:pt x="32792" y="14533"/>
                  </a:moveTo>
                  <a:lnTo>
                    <a:pt x="32792" y="17811"/>
                  </a:lnTo>
                  <a:lnTo>
                    <a:pt x="29514" y="17811"/>
                  </a:lnTo>
                  <a:lnTo>
                    <a:pt x="29514" y="14533"/>
                  </a:lnTo>
                  <a:close/>
                  <a:moveTo>
                    <a:pt x="36260" y="14533"/>
                  </a:moveTo>
                  <a:lnTo>
                    <a:pt x="36260" y="17811"/>
                  </a:lnTo>
                  <a:lnTo>
                    <a:pt x="32985" y="17811"/>
                  </a:lnTo>
                  <a:lnTo>
                    <a:pt x="32985" y="14533"/>
                  </a:lnTo>
                  <a:close/>
                  <a:moveTo>
                    <a:pt x="39730" y="14533"/>
                  </a:moveTo>
                  <a:lnTo>
                    <a:pt x="39730" y="17811"/>
                  </a:lnTo>
                  <a:lnTo>
                    <a:pt x="36450" y="17811"/>
                  </a:lnTo>
                  <a:lnTo>
                    <a:pt x="36450" y="14533"/>
                  </a:lnTo>
                  <a:close/>
                  <a:moveTo>
                    <a:pt x="43200" y="14533"/>
                  </a:moveTo>
                  <a:lnTo>
                    <a:pt x="43200" y="17811"/>
                  </a:lnTo>
                  <a:lnTo>
                    <a:pt x="39920" y="17811"/>
                  </a:lnTo>
                  <a:lnTo>
                    <a:pt x="39920" y="14533"/>
                  </a:lnTo>
                  <a:close/>
                  <a:moveTo>
                    <a:pt x="46666" y="14533"/>
                  </a:moveTo>
                  <a:lnTo>
                    <a:pt x="46666" y="17811"/>
                  </a:lnTo>
                  <a:lnTo>
                    <a:pt x="43390" y="17811"/>
                  </a:lnTo>
                  <a:lnTo>
                    <a:pt x="43390" y="14533"/>
                  </a:lnTo>
                  <a:close/>
                  <a:moveTo>
                    <a:pt x="50136" y="14533"/>
                  </a:moveTo>
                  <a:lnTo>
                    <a:pt x="50136" y="17811"/>
                  </a:lnTo>
                  <a:lnTo>
                    <a:pt x="46858" y="17811"/>
                  </a:lnTo>
                  <a:lnTo>
                    <a:pt x="46858" y="14533"/>
                  </a:lnTo>
                  <a:close/>
                  <a:moveTo>
                    <a:pt x="53603" y="14533"/>
                  </a:moveTo>
                  <a:lnTo>
                    <a:pt x="53603" y="17811"/>
                  </a:lnTo>
                  <a:lnTo>
                    <a:pt x="50328" y="17811"/>
                  </a:lnTo>
                  <a:lnTo>
                    <a:pt x="50328" y="14533"/>
                  </a:lnTo>
                  <a:close/>
                  <a:moveTo>
                    <a:pt x="57070" y="14533"/>
                  </a:moveTo>
                  <a:lnTo>
                    <a:pt x="57070" y="17811"/>
                  </a:lnTo>
                  <a:lnTo>
                    <a:pt x="53792" y="17811"/>
                  </a:lnTo>
                  <a:lnTo>
                    <a:pt x="53792" y="14533"/>
                  </a:lnTo>
                  <a:close/>
                  <a:moveTo>
                    <a:pt x="8515" y="18001"/>
                  </a:moveTo>
                  <a:lnTo>
                    <a:pt x="8515" y="21275"/>
                  </a:lnTo>
                  <a:lnTo>
                    <a:pt x="5240" y="21275"/>
                  </a:lnTo>
                  <a:lnTo>
                    <a:pt x="5240" y="18001"/>
                  </a:lnTo>
                  <a:close/>
                  <a:moveTo>
                    <a:pt x="22388" y="18001"/>
                  </a:moveTo>
                  <a:lnTo>
                    <a:pt x="22388" y="21275"/>
                  </a:lnTo>
                  <a:lnTo>
                    <a:pt x="19113" y="21275"/>
                  </a:lnTo>
                  <a:lnTo>
                    <a:pt x="19113" y="18001"/>
                  </a:lnTo>
                  <a:close/>
                  <a:moveTo>
                    <a:pt x="25857" y="18001"/>
                  </a:moveTo>
                  <a:lnTo>
                    <a:pt x="25857" y="21275"/>
                  </a:lnTo>
                  <a:lnTo>
                    <a:pt x="22577" y="21275"/>
                  </a:lnTo>
                  <a:lnTo>
                    <a:pt x="22577" y="18001"/>
                  </a:lnTo>
                  <a:close/>
                  <a:moveTo>
                    <a:pt x="29322" y="18001"/>
                  </a:moveTo>
                  <a:lnTo>
                    <a:pt x="29322" y="21275"/>
                  </a:lnTo>
                  <a:lnTo>
                    <a:pt x="26047" y="21275"/>
                  </a:lnTo>
                  <a:lnTo>
                    <a:pt x="26047" y="18001"/>
                  </a:lnTo>
                  <a:close/>
                  <a:moveTo>
                    <a:pt x="32792" y="18001"/>
                  </a:moveTo>
                  <a:lnTo>
                    <a:pt x="32792" y="21275"/>
                  </a:lnTo>
                  <a:lnTo>
                    <a:pt x="29514" y="21275"/>
                  </a:lnTo>
                  <a:lnTo>
                    <a:pt x="29514" y="18001"/>
                  </a:lnTo>
                  <a:close/>
                  <a:moveTo>
                    <a:pt x="36260" y="18001"/>
                  </a:moveTo>
                  <a:lnTo>
                    <a:pt x="36260" y="21275"/>
                  </a:lnTo>
                  <a:lnTo>
                    <a:pt x="32985" y="21275"/>
                  </a:lnTo>
                  <a:lnTo>
                    <a:pt x="32985" y="18001"/>
                  </a:lnTo>
                  <a:close/>
                  <a:moveTo>
                    <a:pt x="39730" y="18001"/>
                  </a:moveTo>
                  <a:lnTo>
                    <a:pt x="39730" y="21275"/>
                  </a:lnTo>
                  <a:lnTo>
                    <a:pt x="36450" y="21275"/>
                  </a:lnTo>
                  <a:lnTo>
                    <a:pt x="36450" y="18001"/>
                  </a:lnTo>
                  <a:close/>
                  <a:moveTo>
                    <a:pt x="43200" y="18001"/>
                  </a:moveTo>
                  <a:lnTo>
                    <a:pt x="43200" y="21275"/>
                  </a:lnTo>
                  <a:lnTo>
                    <a:pt x="39920" y="21275"/>
                  </a:lnTo>
                  <a:lnTo>
                    <a:pt x="39920" y="18001"/>
                  </a:lnTo>
                  <a:close/>
                  <a:moveTo>
                    <a:pt x="50136" y="18001"/>
                  </a:moveTo>
                  <a:lnTo>
                    <a:pt x="50136" y="21275"/>
                  </a:lnTo>
                  <a:lnTo>
                    <a:pt x="46858" y="21275"/>
                  </a:lnTo>
                  <a:lnTo>
                    <a:pt x="46858" y="18001"/>
                  </a:lnTo>
                  <a:close/>
                  <a:moveTo>
                    <a:pt x="53603" y="18001"/>
                  </a:moveTo>
                  <a:lnTo>
                    <a:pt x="53603" y="21275"/>
                  </a:lnTo>
                  <a:lnTo>
                    <a:pt x="50328" y="21275"/>
                  </a:lnTo>
                  <a:lnTo>
                    <a:pt x="50328" y="18001"/>
                  </a:lnTo>
                  <a:close/>
                  <a:moveTo>
                    <a:pt x="57070" y="18001"/>
                  </a:moveTo>
                  <a:lnTo>
                    <a:pt x="57070" y="21275"/>
                  </a:lnTo>
                  <a:lnTo>
                    <a:pt x="53792" y="21275"/>
                  </a:lnTo>
                  <a:lnTo>
                    <a:pt x="53792" y="18001"/>
                  </a:lnTo>
                  <a:close/>
                  <a:moveTo>
                    <a:pt x="5049" y="18003"/>
                  </a:moveTo>
                  <a:lnTo>
                    <a:pt x="5049" y="21278"/>
                  </a:lnTo>
                  <a:lnTo>
                    <a:pt x="1771" y="21278"/>
                  </a:lnTo>
                  <a:lnTo>
                    <a:pt x="1771" y="18003"/>
                  </a:lnTo>
                  <a:close/>
                  <a:moveTo>
                    <a:pt x="11985" y="18003"/>
                  </a:moveTo>
                  <a:lnTo>
                    <a:pt x="11985" y="21278"/>
                  </a:lnTo>
                  <a:lnTo>
                    <a:pt x="8707" y="21278"/>
                  </a:lnTo>
                  <a:lnTo>
                    <a:pt x="8707" y="18003"/>
                  </a:lnTo>
                  <a:close/>
                  <a:moveTo>
                    <a:pt x="15451" y="18003"/>
                  </a:moveTo>
                  <a:lnTo>
                    <a:pt x="15451" y="21278"/>
                  </a:lnTo>
                  <a:lnTo>
                    <a:pt x="12177" y="21278"/>
                  </a:lnTo>
                  <a:lnTo>
                    <a:pt x="12177" y="18003"/>
                  </a:lnTo>
                  <a:close/>
                  <a:moveTo>
                    <a:pt x="18921" y="18003"/>
                  </a:moveTo>
                  <a:lnTo>
                    <a:pt x="18921" y="21278"/>
                  </a:lnTo>
                  <a:lnTo>
                    <a:pt x="15643" y="21278"/>
                  </a:lnTo>
                  <a:lnTo>
                    <a:pt x="15643" y="18003"/>
                  </a:lnTo>
                  <a:close/>
                  <a:moveTo>
                    <a:pt x="46666" y="18003"/>
                  </a:moveTo>
                  <a:lnTo>
                    <a:pt x="46666" y="21278"/>
                  </a:lnTo>
                  <a:lnTo>
                    <a:pt x="43390" y="21278"/>
                  </a:lnTo>
                  <a:lnTo>
                    <a:pt x="43390" y="18003"/>
                  </a:lnTo>
                  <a:close/>
                  <a:moveTo>
                    <a:pt x="5049" y="21467"/>
                  </a:moveTo>
                  <a:lnTo>
                    <a:pt x="5049" y="24745"/>
                  </a:lnTo>
                  <a:lnTo>
                    <a:pt x="1771" y="24745"/>
                  </a:lnTo>
                  <a:lnTo>
                    <a:pt x="1771" y="21467"/>
                  </a:lnTo>
                  <a:close/>
                  <a:moveTo>
                    <a:pt x="25857" y="21467"/>
                  </a:moveTo>
                  <a:lnTo>
                    <a:pt x="25857" y="24745"/>
                  </a:lnTo>
                  <a:lnTo>
                    <a:pt x="22577" y="24745"/>
                  </a:lnTo>
                  <a:lnTo>
                    <a:pt x="22577" y="21467"/>
                  </a:lnTo>
                  <a:close/>
                  <a:moveTo>
                    <a:pt x="29322" y="21467"/>
                  </a:moveTo>
                  <a:lnTo>
                    <a:pt x="29322" y="24745"/>
                  </a:lnTo>
                  <a:lnTo>
                    <a:pt x="26047" y="24745"/>
                  </a:lnTo>
                  <a:lnTo>
                    <a:pt x="26047" y="21467"/>
                  </a:lnTo>
                  <a:close/>
                  <a:moveTo>
                    <a:pt x="32792" y="21467"/>
                  </a:moveTo>
                  <a:lnTo>
                    <a:pt x="32792" y="24745"/>
                  </a:lnTo>
                  <a:lnTo>
                    <a:pt x="29514" y="24745"/>
                  </a:lnTo>
                  <a:lnTo>
                    <a:pt x="29514" y="21467"/>
                  </a:lnTo>
                  <a:close/>
                  <a:moveTo>
                    <a:pt x="36260" y="21467"/>
                  </a:moveTo>
                  <a:lnTo>
                    <a:pt x="36260" y="24745"/>
                  </a:lnTo>
                  <a:lnTo>
                    <a:pt x="32985" y="24745"/>
                  </a:lnTo>
                  <a:lnTo>
                    <a:pt x="32985" y="21467"/>
                  </a:lnTo>
                  <a:close/>
                  <a:moveTo>
                    <a:pt x="39730" y="21467"/>
                  </a:moveTo>
                  <a:lnTo>
                    <a:pt x="39730" y="24745"/>
                  </a:lnTo>
                  <a:lnTo>
                    <a:pt x="36450" y="24745"/>
                  </a:lnTo>
                  <a:lnTo>
                    <a:pt x="36450" y="21467"/>
                  </a:lnTo>
                  <a:close/>
                  <a:moveTo>
                    <a:pt x="43200" y="21467"/>
                  </a:moveTo>
                  <a:lnTo>
                    <a:pt x="43200" y="24745"/>
                  </a:lnTo>
                  <a:lnTo>
                    <a:pt x="39920" y="24745"/>
                  </a:lnTo>
                  <a:lnTo>
                    <a:pt x="39920" y="21467"/>
                  </a:lnTo>
                  <a:close/>
                  <a:moveTo>
                    <a:pt x="46666" y="21467"/>
                  </a:moveTo>
                  <a:lnTo>
                    <a:pt x="46666" y="24745"/>
                  </a:lnTo>
                  <a:lnTo>
                    <a:pt x="43390" y="24745"/>
                  </a:lnTo>
                  <a:lnTo>
                    <a:pt x="43390" y="21467"/>
                  </a:lnTo>
                  <a:close/>
                  <a:moveTo>
                    <a:pt x="53603" y="21467"/>
                  </a:moveTo>
                  <a:lnTo>
                    <a:pt x="53603" y="24745"/>
                  </a:lnTo>
                  <a:lnTo>
                    <a:pt x="50328" y="24745"/>
                  </a:lnTo>
                  <a:lnTo>
                    <a:pt x="50328" y="21467"/>
                  </a:lnTo>
                  <a:close/>
                  <a:moveTo>
                    <a:pt x="57070" y="21467"/>
                  </a:moveTo>
                  <a:lnTo>
                    <a:pt x="57070" y="24745"/>
                  </a:lnTo>
                  <a:lnTo>
                    <a:pt x="53792" y="24745"/>
                  </a:lnTo>
                  <a:lnTo>
                    <a:pt x="53792" y="21467"/>
                  </a:lnTo>
                  <a:close/>
                  <a:moveTo>
                    <a:pt x="8515" y="21469"/>
                  </a:moveTo>
                  <a:lnTo>
                    <a:pt x="8515" y="24748"/>
                  </a:lnTo>
                  <a:lnTo>
                    <a:pt x="5240" y="24748"/>
                  </a:lnTo>
                  <a:lnTo>
                    <a:pt x="5240" y="21469"/>
                  </a:lnTo>
                  <a:close/>
                  <a:moveTo>
                    <a:pt x="11985" y="21469"/>
                  </a:moveTo>
                  <a:lnTo>
                    <a:pt x="11985" y="24748"/>
                  </a:lnTo>
                  <a:lnTo>
                    <a:pt x="8706" y="24748"/>
                  </a:lnTo>
                  <a:lnTo>
                    <a:pt x="8706" y="21469"/>
                  </a:lnTo>
                  <a:close/>
                  <a:moveTo>
                    <a:pt x="15451" y="21469"/>
                  </a:moveTo>
                  <a:lnTo>
                    <a:pt x="15451" y="24748"/>
                  </a:lnTo>
                  <a:lnTo>
                    <a:pt x="12177" y="24748"/>
                  </a:lnTo>
                  <a:lnTo>
                    <a:pt x="12177" y="21469"/>
                  </a:lnTo>
                  <a:close/>
                  <a:moveTo>
                    <a:pt x="18921" y="21469"/>
                  </a:moveTo>
                  <a:lnTo>
                    <a:pt x="18921" y="24748"/>
                  </a:lnTo>
                  <a:lnTo>
                    <a:pt x="15643" y="24748"/>
                  </a:lnTo>
                  <a:lnTo>
                    <a:pt x="15643" y="21469"/>
                  </a:lnTo>
                  <a:close/>
                  <a:moveTo>
                    <a:pt x="22388" y="21469"/>
                  </a:moveTo>
                  <a:lnTo>
                    <a:pt x="22388" y="24748"/>
                  </a:lnTo>
                  <a:lnTo>
                    <a:pt x="19113" y="24748"/>
                  </a:lnTo>
                  <a:lnTo>
                    <a:pt x="19113" y="21469"/>
                  </a:lnTo>
                  <a:close/>
                  <a:moveTo>
                    <a:pt x="50136" y="21469"/>
                  </a:moveTo>
                  <a:lnTo>
                    <a:pt x="50136" y="24748"/>
                  </a:lnTo>
                  <a:lnTo>
                    <a:pt x="46858" y="24748"/>
                  </a:lnTo>
                  <a:lnTo>
                    <a:pt x="46858" y="21469"/>
                  </a:lnTo>
                  <a:close/>
                  <a:moveTo>
                    <a:pt x="29322" y="24937"/>
                  </a:moveTo>
                  <a:lnTo>
                    <a:pt x="29322" y="28212"/>
                  </a:lnTo>
                  <a:lnTo>
                    <a:pt x="26047" y="28212"/>
                  </a:lnTo>
                  <a:lnTo>
                    <a:pt x="26047" y="24937"/>
                  </a:lnTo>
                  <a:close/>
                  <a:moveTo>
                    <a:pt x="39730" y="24937"/>
                  </a:moveTo>
                  <a:lnTo>
                    <a:pt x="39730" y="28212"/>
                  </a:lnTo>
                  <a:lnTo>
                    <a:pt x="36450" y="28212"/>
                  </a:lnTo>
                  <a:lnTo>
                    <a:pt x="36450" y="24937"/>
                  </a:lnTo>
                  <a:close/>
                  <a:moveTo>
                    <a:pt x="43200" y="24937"/>
                  </a:moveTo>
                  <a:lnTo>
                    <a:pt x="43200" y="28212"/>
                  </a:lnTo>
                  <a:lnTo>
                    <a:pt x="39920" y="28212"/>
                  </a:lnTo>
                  <a:lnTo>
                    <a:pt x="39920" y="24937"/>
                  </a:lnTo>
                  <a:close/>
                  <a:moveTo>
                    <a:pt x="46666" y="24937"/>
                  </a:moveTo>
                  <a:lnTo>
                    <a:pt x="46666" y="28212"/>
                  </a:lnTo>
                  <a:lnTo>
                    <a:pt x="43390" y="28212"/>
                  </a:lnTo>
                  <a:lnTo>
                    <a:pt x="43390" y="24937"/>
                  </a:lnTo>
                  <a:close/>
                  <a:moveTo>
                    <a:pt x="50136" y="24937"/>
                  </a:moveTo>
                  <a:lnTo>
                    <a:pt x="50136" y="28212"/>
                  </a:lnTo>
                  <a:lnTo>
                    <a:pt x="46858" y="28212"/>
                  </a:lnTo>
                  <a:lnTo>
                    <a:pt x="46858" y="24937"/>
                  </a:lnTo>
                  <a:close/>
                  <a:moveTo>
                    <a:pt x="57070" y="24937"/>
                  </a:moveTo>
                  <a:lnTo>
                    <a:pt x="57070" y="28212"/>
                  </a:lnTo>
                  <a:lnTo>
                    <a:pt x="53792" y="28212"/>
                  </a:lnTo>
                  <a:lnTo>
                    <a:pt x="53792" y="24937"/>
                  </a:lnTo>
                  <a:close/>
                  <a:moveTo>
                    <a:pt x="8516" y="24939"/>
                  </a:moveTo>
                  <a:lnTo>
                    <a:pt x="8516" y="28214"/>
                  </a:lnTo>
                  <a:lnTo>
                    <a:pt x="5241" y="28214"/>
                  </a:lnTo>
                  <a:lnTo>
                    <a:pt x="5241" y="24939"/>
                  </a:lnTo>
                  <a:close/>
                  <a:moveTo>
                    <a:pt x="11985" y="24939"/>
                  </a:moveTo>
                  <a:lnTo>
                    <a:pt x="11985" y="28214"/>
                  </a:lnTo>
                  <a:lnTo>
                    <a:pt x="8707" y="28214"/>
                  </a:lnTo>
                  <a:lnTo>
                    <a:pt x="8707" y="24939"/>
                  </a:lnTo>
                  <a:close/>
                  <a:moveTo>
                    <a:pt x="15451" y="24939"/>
                  </a:moveTo>
                  <a:lnTo>
                    <a:pt x="15451" y="28214"/>
                  </a:lnTo>
                  <a:lnTo>
                    <a:pt x="12177" y="28214"/>
                  </a:lnTo>
                  <a:lnTo>
                    <a:pt x="12177" y="24939"/>
                  </a:lnTo>
                  <a:close/>
                  <a:moveTo>
                    <a:pt x="18921" y="24939"/>
                  </a:moveTo>
                  <a:lnTo>
                    <a:pt x="18921" y="28214"/>
                  </a:lnTo>
                  <a:lnTo>
                    <a:pt x="15643" y="28214"/>
                  </a:lnTo>
                  <a:lnTo>
                    <a:pt x="15643" y="24939"/>
                  </a:lnTo>
                  <a:close/>
                  <a:moveTo>
                    <a:pt x="22388" y="24939"/>
                  </a:moveTo>
                  <a:lnTo>
                    <a:pt x="22388" y="28214"/>
                  </a:lnTo>
                  <a:lnTo>
                    <a:pt x="19113" y="28214"/>
                  </a:lnTo>
                  <a:lnTo>
                    <a:pt x="19113" y="24939"/>
                  </a:lnTo>
                  <a:close/>
                  <a:moveTo>
                    <a:pt x="25857" y="24939"/>
                  </a:moveTo>
                  <a:lnTo>
                    <a:pt x="25857" y="28214"/>
                  </a:lnTo>
                  <a:lnTo>
                    <a:pt x="22577" y="28214"/>
                  </a:lnTo>
                  <a:lnTo>
                    <a:pt x="22577" y="24939"/>
                  </a:lnTo>
                  <a:close/>
                  <a:moveTo>
                    <a:pt x="32792" y="24939"/>
                  </a:moveTo>
                  <a:lnTo>
                    <a:pt x="32792" y="28214"/>
                  </a:lnTo>
                  <a:lnTo>
                    <a:pt x="29514" y="28214"/>
                  </a:lnTo>
                  <a:lnTo>
                    <a:pt x="29514" y="24939"/>
                  </a:lnTo>
                  <a:close/>
                  <a:moveTo>
                    <a:pt x="36260" y="24939"/>
                  </a:moveTo>
                  <a:lnTo>
                    <a:pt x="36260" y="28214"/>
                  </a:lnTo>
                  <a:lnTo>
                    <a:pt x="32985" y="28214"/>
                  </a:lnTo>
                  <a:lnTo>
                    <a:pt x="32985" y="24939"/>
                  </a:lnTo>
                  <a:close/>
                  <a:moveTo>
                    <a:pt x="53603" y="24939"/>
                  </a:moveTo>
                  <a:lnTo>
                    <a:pt x="53603" y="28214"/>
                  </a:lnTo>
                  <a:lnTo>
                    <a:pt x="50328" y="28214"/>
                  </a:lnTo>
                  <a:lnTo>
                    <a:pt x="50328" y="24939"/>
                  </a:lnTo>
                  <a:close/>
                  <a:moveTo>
                    <a:pt x="8516" y="28404"/>
                  </a:moveTo>
                  <a:lnTo>
                    <a:pt x="8516" y="31682"/>
                  </a:lnTo>
                  <a:lnTo>
                    <a:pt x="5241" y="31682"/>
                  </a:lnTo>
                  <a:lnTo>
                    <a:pt x="5241" y="28404"/>
                  </a:lnTo>
                  <a:close/>
                  <a:moveTo>
                    <a:pt x="11985" y="28404"/>
                  </a:moveTo>
                  <a:lnTo>
                    <a:pt x="11985" y="31682"/>
                  </a:lnTo>
                  <a:lnTo>
                    <a:pt x="8707" y="31682"/>
                  </a:lnTo>
                  <a:lnTo>
                    <a:pt x="8707" y="28404"/>
                  </a:lnTo>
                  <a:close/>
                  <a:moveTo>
                    <a:pt x="15451" y="28404"/>
                  </a:moveTo>
                  <a:lnTo>
                    <a:pt x="15451" y="31682"/>
                  </a:lnTo>
                  <a:lnTo>
                    <a:pt x="12177" y="31682"/>
                  </a:lnTo>
                  <a:lnTo>
                    <a:pt x="12177" y="28404"/>
                  </a:lnTo>
                  <a:close/>
                  <a:moveTo>
                    <a:pt x="18921" y="28404"/>
                  </a:moveTo>
                  <a:lnTo>
                    <a:pt x="18921" y="31682"/>
                  </a:lnTo>
                  <a:lnTo>
                    <a:pt x="15643" y="31682"/>
                  </a:lnTo>
                  <a:lnTo>
                    <a:pt x="15643" y="28404"/>
                  </a:lnTo>
                  <a:close/>
                  <a:moveTo>
                    <a:pt x="22388" y="28404"/>
                  </a:moveTo>
                  <a:lnTo>
                    <a:pt x="22388" y="31682"/>
                  </a:lnTo>
                  <a:lnTo>
                    <a:pt x="19113" y="31682"/>
                  </a:lnTo>
                  <a:lnTo>
                    <a:pt x="19113" y="28404"/>
                  </a:lnTo>
                  <a:close/>
                  <a:moveTo>
                    <a:pt x="25858" y="28404"/>
                  </a:moveTo>
                  <a:lnTo>
                    <a:pt x="25858" y="31682"/>
                  </a:lnTo>
                  <a:lnTo>
                    <a:pt x="22579" y="31682"/>
                  </a:lnTo>
                  <a:lnTo>
                    <a:pt x="22579" y="28404"/>
                  </a:lnTo>
                  <a:close/>
                  <a:moveTo>
                    <a:pt x="29324" y="28404"/>
                  </a:moveTo>
                  <a:lnTo>
                    <a:pt x="29324" y="31682"/>
                  </a:lnTo>
                  <a:lnTo>
                    <a:pt x="26050" y="31682"/>
                  </a:lnTo>
                  <a:lnTo>
                    <a:pt x="26050" y="28404"/>
                  </a:lnTo>
                  <a:close/>
                  <a:moveTo>
                    <a:pt x="32792" y="28404"/>
                  </a:moveTo>
                  <a:lnTo>
                    <a:pt x="32792" y="31682"/>
                  </a:lnTo>
                  <a:lnTo>
                    <a:pt x="29514" y="31682"/>
                  </a:lnTo>
                  <a:lnTo>
                    <a:pt x="29514" y="28404"/>
                  </a:lnTo>
                  <a:close/>
                  <a:moveTo>
                    <a:pt x="36260" y="28404"/>
                  </a:moveTo>
                  <a:lnTo>
                    <a:pt x="36260" y="31682"/>
                  </a:lnTo>
                  <a:lnTo>
                    <a:pt x="32985" y="31682"/>
                  </a:lnTo>
                  <a:lnTo>
                    <a:pt x="32985" y="28404"/>
                  </a:lnTo>
                  <a:close/>
                  <a:moveTo>
                    <a:pt x="39730" y="28404"/>
                  </a:moveTo>
                  <a:lnTo>
                    <a:pt x="39730" y="31682"/>
                  </a:lnTo>
                  <a:lnTo>
                    <a:pt x="36450" y="31682"/>
                  </a:lnTo>
                  <a:lnTo>
                    <a:pt x="36450" y="28404"/>
                  </a:lnTo>
                  <a:close/>
                  <a:moveTo>
                    <a:pt x="43200" y="28404"/>
                  </a:moveTo>
                  <a:lnTo>
                    <a:pt x="43200" y="31682"/>
                  </a:lnTo>
                  <a:lnTo>
                    <a:pt x="39920" y="31682"/>
                  </a:lnTo>
                  <a:lnTo>
                    <a:pt x="39920" y="28404"/>
                  </a:lnTo>
                  <a:close/>
                  <a:moveTo>
                    <a:pt x="46666" y="28404"/>
                  </a:moveTo>
                  <a:lnTo>
                    <a:pt x="46666" y="31682"/>
                  </a:lnTo>
                  <a:lnTo>
                    <a:pt x="43390" y="31682"/>
                  </a:lnTo>
                  <a:lnTo>
                    <a:pt x="43390" y="28404"/>
                  </a:lnTo>
                  <a:close/>
                  <a:moveTo>
                    <a:pt x="50136" y="28404"/>
                  </a:moveTo>
                  <a:lnTo>
                    <a:pt x="50136" y="31682"/>
                  </a:lnTo>
                  <a:lnTo>
                    <a:pt x="46858" y="31682"/>
                  </a:lnTo>
                  <a:lnTo>
                    <a:pt x="46858" y="28404"/>
                  </a:lnTo>
                  <a:close/>
                  <a:moveTo>
                    <a:pt x="53603" y="28404"/>
                  </a:moveTo>
                  <a:lnTo>
                    <a:pt x="53603" y="31682"/>
                  </a:lnTo>
                  <a:lnTo>
                    <a:pt x="50328" y="31682"/>
                  </a:lnTo>
                  <a:lnTo>
                    <a:pt x="50328" y="28404"/>
                  </a:lnTo>
                  <a:close/>
                  <a:moveTo>
                    <a:pt x="57070" y="28404"/>
                  </a:moveTo>
                  <a:lnTo>
                    <a:pt x="57070" y="31682"/>
                  </a:lnTo>
                  <a:lnTo>
                    <a:pt x="53792" y="31682"/>
                  </a:lnTo>
                  <a:lnTo>
                    <a:pt x="53792" y="28404"/>
                  </a:lnTo>
                  <a:close/>
                  <a:moveTo>
                    <a:pt x="5049" y="31874"/>
                  </a:moveTo>
                  <a:lnTo>
                    <a:pt x="5049" y="35148"/>
                  </a:lnTo>
                  <a:lnTo>
                    <a:pt x="1771" y="35148"/>
                  </a:lnTo>
                  <a:lnTo>
                    <a:pt x="1771" y="31874"/>
                  </a:lnTo>
                  <a:close/>
                  <a:moveTo>
                    <a:pt x="8515" y="31874"/>
                  </a:moveTo>
                  <a:lnTo>
                    <a:pt x="8515" y="35148"/>
                  </a:lnTo>
                  <a:lnTo>
                    <a:pt x="5240" y="35148"/>
                  </a:lnTo>
                  <a:lnTo>
                    <a:pt x="5240" y="31874"/>
                  </a:lnTo>
                  <a:close/>
                  <a:moveTo>
                    <a:pt x="11985" y="31874"/>
                  </a:moveTo>
                  <a:lnTo>
                    <a:pt x="11985" y="35148"/>
                  </a:lnTo>
                  <a:lnTo>
                    <a:pt x="8707" y="35148"/>
                  </a:lnTo>
                  <a:lnTo>
                    <a:pt x="8707" y="31874"/>
                  </a:lnTo>
                  <a:close/>
                  <a:moveTo>
                    <a:pt x="15451" y="31874"/>
                  </a:moveTo>
                  <a:lnTo>
                    <a:pt x="15451" y="35148"/>
                  </a:lnTo>
                  <a:lnTo>
                    <a:pt x="12177" y="35148"/>
                  </a:lnTo>
                  <a:lnTo>
                    <a:pt x="12177" y="31874"/>
                  </a:lnTo>
                  <a:close/>
                  <a:moveTo>
                    <a:pt x="18921" y="31874"/>
                  </a:moveTo>
                  <a:lnTo>
                    <a:pt x="18921" y="35148"/>
                  </a:lnTo>
                  <a:lnTo>
                    <a:pt x="15643" y="35148"/>
                  </a:lnTo>
                  <a:lnTo>
                    <a:pt x="15643" y="31874"/>
                  </a:lnTo>
                  <a:close/>
                  <a:moveTo>
                    <a:pt x="22388" y="31874"/>
                  </a:moveTo>
                  <a:lnTo>
                    <a:pt x="22388" y="35148"/>
                  </a:lnTo>
                  <a:lnTo>
                    <a:pt x="19113" y="35148"/>
                  </a:lnTo>
                  <a:lnTo>
                    <a:pt x="19113" y="31874"/>
                  </a:lnTo>
                  <a:close/>
                  <a:moveTo>
                    <a:pt x="25857" y="31874"/>
                  </a:moveTo>
                  <a:lnTo>
                    <a:pt x="25857" y="35148"/>
                  </a:lnTo>
                  <a:lnTo>
                    <a:pt x="22577" y="35148"/>
                  </a:lnTo>
                  <a:lnTo>
                    <a:pt x="22577" y="31874"/>
                  </a:lnTo>
                  <a:close/>
                  <a:moveTo>
                    <a:pt x="29324" y="31874"/>
                  </a:moveTo>
                  <a:lnTo>
                    <a:pt x="29324" y="35148"/>
                  </a:lnTo>
                  <a:lnTo>
                    <a:pt x="26050" y="35148"/>
                  </a:lnTo>
                  <a:lnTo>
                    <a:pt x="26050" y="31874"/>
                  </a:lnTo>
                  <a:close/>
                  <a:moveTo>
                    <a:pt x="32792" y="31874"/>
                  </a:moveTo>
                  <a:lnTo>
                    <a:pt x="32792" y="35148"/>
                  </a:lnTo>
                  <a:lnTo>
                    <a:pt x="29514" y="35148"/>
                  </a:lnTo>
                  <a:lnTo>
                    <a:pt x="29514" y="31874"/>
                  </a:lnTo>
                  <a:close/>
                  <a:moveTo>
                    <a:pt x="36260" y="31874"/>
                  </a:moveTo>
                  <a:lnTo>
                    <a:pt x="36260" y="35148"/>
                  </a:lnTo>
                  <a:lnTo>
                    <a:pt x="32985" y="35148"/>
                  </a:lnTo>
                  <a:lnTo>
                    <a:pt x="32985" y="31874"/>
                  </a:lnTo>
                  <a:close/>
                  <a:moveTo>
                    <a:pt x="39730" y="31874"/>
                  </a:moveTo>
                  <a:lnTo>
                    <a:pt x="39730" y="35148"/>
                  </a:lnTo>
                  <a:lnTo>
                    <a:pt x="36450" y="35148"/>
                  </a:lnTo>
                  <a:lnTo>
                    <a:pt x="36450" y="31874"/>
                  </a:lnTo>
                  <a:close/>
                  <a:moveTo>
                    <a:pt x="43200" y="31874"/>
                  </a:moveTo>
                  <a:lnTo>
                    <a:pt x="43200" y="35148"/>
                  </a:lnTo>
                  <a:lnTo>
                    <a:pt x="39920" y="35148"/>
                  </a:lnTo>
                  <a:lnTo>
                    <a:pt x="39920" y="31874"/>
                  </a:lnTo>
                  <a:close/>
                  <a:moveTo>
                    <a:pt x="46666" y="31874"/>
                  </a:moveTo>
                  <a:lnTo>
                    <a:pt x="46666" y="35148"/>
                  </a:lnTo>
                  <a:lnTo>
                    <a:pt x="43390" y="35148"/>
                  </a:lnTo>
                  <a:lnTo>
                    <a:pt x="43390" y="31874"/>
                  </a:lnTo>
                  <a:close/>
                  <a:moveTo>
                    <a:pt x="50136" y="31874"/>
                  </a:moveTo>
                  <a:lnTo>
                    <a:pt x="50136" y="35148"/>
                  </a:lnTo>
                  <a:lnTo>
                    <a:pt x="46858" y="35148"/>
                  </a:lnTo>
                  <a:lnTo>
                    <a:pt x="46858" y="31874"/>
                  </a:lnTo>
                  <a:close/>
                  <a:moveTo>
                    <a:pt x="53603" y="31874"/>
                  </a:moveTo>
                  <a:lnTo>
                    <a:pt x="53603" y="35148"/>
                  </a:lnTo>
                  <a:lnTo>
                    <a:pt x="50328" y="35148"/>
                  </a:lnTo>
                  <a:lnTo>
                    <a:pt x="50328" y="31874"/>
                  </a:lnTo>
                  <a:close/>
                  <a:moveTo>
                    <a:pt x="57070" y="31874"/>
                  </a:moveTo>
                  <a:lnTo>
                    <a:pt x="57070" y="35148"/>
                  </a:lnTo>
                  <a:lnTo>
                    <a:pt x="53792" y="35148"/>
                  </a:lnTo>
                  <a:lnTo>
                    <a:pt x="53792" y="31874"/>
                  </a:lnTo>
                  <a:close/>
                  <a:moveTo>
                    <a:pt x="5049" y="35340"/>
                  </a:moveTo>
                  <a:lnTo>
                    <a:pt x="5049" y="38618"/>
                  </a:lnTo>
                  <a:lnTo>
                    <a:pt x="1771" y="38618"/>
                  </a:lnTo>
                  <a:lnTo>
                    <a:pt x="1771" y="35340"/>
                  </a:lnTo>
                  <a:close/>
                  <a:moveTo>
                    <a:pt x="8515" y="35340"/>
                  </a:moveTo>
                  <a:lnTo>
                    <a:pt x="8515" y="38618"/>
                  </a:lnTo>
                  <a:lnTo>
                    <a:pt x="5240" y="38618"/>
                  </a:lnTo>
                  <a:lnTo>
                    <a:pt x="5240" y="35340"/>
                  </a:lnTo>
                  <a:close/>
                  <a:moveTo>
                    <a:pt x="11985" y="35340"/>
                  </a:moveTo>
                  <a:lnTo>
                    <a:pt x="11985" y="38618"/>
                  </a:lnTo>
                  <a:lnTo>
                    <a:pt x="8707" y="38618"/>
                  </a:lnTo>
                  <a:lnTo>
                    <a:pt x="8707" y="35340"/>
                  </a:lnTo>
                  <a:close/>
                  <a:moveTo>
                    <a:pt x="15451" y="35340"/>
                  </a:moveTo>
                  <a:lnTo>
                    <a:pt x="15451" y="38618"/>
                  </a:lnTo>
                  <a:lnTo>
                    <a:pt x="12177" y="38618"/>
                  </a:lnTo>
                  <a:lnTo>
                    <a:pt x="12177" y="35340"/>
                  </a:lnTo>
                  <a:close/>
                  <a:moveTo>
                    <a:pt x="18921" y="35340"/>
                  </a:moveTo>
                  <a:lnTo>
                    <a:pt x="18921" y="38618"/>
                  </a:lnTo>
                  <a:lnTo>
                    <a:pt x="15643" y="38618"/>
                  </a:lnTo>
                  <a:lnTo>
                    <a:pt x="15643" y="35340"/>
                  </a:lnTo>
                  <a:close/>
                  <a:moveTo>
                    <a:pt x="22388" y="35340"/>
                  </a:moveTo>
                  <a:lnTo>
                    <a:pt x="22388" y="38618"/>
                  </a:lnTo>
                  <a:lnTo>
                    <a:pt x="19113" y="38618"/>
                  </a:lnTo>
                  <a:lnTo>
                    <a:pt x="19113" y="35340"/>
                  </a:lnTo>
                  <a:close/>
                  <a:moveTo>
                    <a:pt x="25858" y="35340"/>
                  </a:moveTo>
                  <a:lnTo>
                    <a:pt x="25858" y="38618"/>
                  </a:lnTo>
                  <a:lnTo>
                    <a:pt x="22579" y="38618"/>
                  </a:lnTo>
                  <a:lnTo>
                    <a:pt x="22579" y="35340"/>
                  </a:lnTo>
                  <a:close/>
                  <a:moveTo>
                    <a:pt x="29324" y="35340"/>
                  </a:moveTo>
                  <a:lnTo>
                    <a:pt x="29324" y="38618"/>
                  </a:lnTo>
                  <a:lnTo>
                    <a:pt x="26050" y="38618"/>
                  </a:lnTo>
                  <a:lnTo>
                    <a:pt x="26050" y="35340"/>
                  </a:lnTo>
                  <a:close/>
                  <a:moveTo>
                    <a:pt x="32792" y="35340"/>
                  </a:moveTo>
                  <a:lnTo>
                    <a:pt x="32792" y="38618"/>
                  </a:lnTo>
                  <a:lnTo>
                    <a:pt x="29514" y="38618"/>
                  </a:lnTo>
                  <a:lnTo>
                    <a:pt x="29514" y="35340"/>
                  </a:lnTo>
                  <a:close/>
                  <a:moveTo>
                    <a:pt x="36260" y="35340"/>
                  </a:moveTo>
                  <a:lnTo>
                    <a:pt x="36260" y="38618"/>
                  </a:lnTo>
                  <a:lnTo>
                    <a:pt x="32985" y="38618"/>
                  </a:lnTo>
                  <a:lnTo>
                    <a:pt x="32985" y="35340"/>
                  </a:lnTo>
                  <a:close/>
                  <a:moveTo>
                    <a:pt x="39730" y="35340"/>
                  </a:moveTo>
                  <a:lnTo>
                    <a:pt x="39730" y="38618"/>
                  </a:lnTo>
                  <a:lnTo>
                    <a:pt x="36450" y="38618"/>
                  </a:lnTo>
                  <a:lnTo>
                    <a:pt x="36450" y="35340"/>
                  </a:lnTo>
                  <a:close/>
                  <a:moveTo>
                    <a:pt x="43200" y="35340"/>
                  </a:moveTo>
                  <a:lnTo>
                    <a:pt x="43200" y="38618"/>
                  </a:lnTo>
                  <a:lnTo>
                    <a:pt x="39920" y="38618"/>
                  </a:lnTo>
                  <a:lnTo>
                    <a:pt x="39920" y="35340"/>
                  </a:lnTo>
                  <a:close/>
                  <a:moveTo>
                    <a:pt x="46666" y="35340"/>
                  </a:moveTo>
                  <a:lnTo>
                    <a:pt x="46666" y="38618"/>
                  </a:lnTo>
                  <a:lnTo>
                    <a:pt x="43390" y="38618"/>
                  </a:lnTo>
                  <a:lnTo>
                    <a:pt x="43390" y="35340"/>
                  </a:lnTo>
                  <a:close/>
                  <a:moveTo>
                    <a:pt x="50136" y="35340"/>
                  </a:moveTo>
                  <a:lnTo>
                    <a:pt x="50136" y="38618"/>
                  </a:lnTo>
                  <a:lnTo>
                    <a:pt x="46858" y="38618"/>
                  </a:lnTo>
                  <a:lnTo>
                    <a:pt x="46858" y="35340"/>
                  </a:lnTo>
                  <a:close/>
                  <a:moveTo>
                    <a:pt x="53603" y="35340"/>
                  </a:moveTo>
                  <a:lnTo>
                    <a:pt x="53603" y="38618"/>
                  </a:lnTo>
                  <a:lnTo>
                    <a:pt x="50328" y="38618"/>
                  </a:lnTo>
                  <a:lnTo>
                    <a:pt x="50328" y="35340"/>
                  </a:lnTo>
                  <a:close/>
                  <a:moveTo>
                    <a:pt x="57070" y="35340"/>
                  </a:moveTo>
                  <a:lnTo>
                    <a:pt x="57070" y="38618"/>
                  </a:lnTo>
                  <a:lnTo>
                    <a:pt x="53792" y="38618"/>
                  </a:lnTo>
                  <a:lnTo>
                    <a:pt x="53792" y="35340"/>
                  </a:lnTo>
                  <a:close/>
                  <a:moveTo>
                    <a:pt x="15451" y="38809"/>
                  </a:moveTo>
                  <a:lnTo>
                    <a:pt x="15451" y="42084"/>
                  </a:lnTo>
                  <a:lnTo>
                    <a:pt x="12177" y="42084"/>
                  </a:lnTo>
                  <a:lnTo>
                    <a:pt x="12177" y="38809"/>
                  </a:lnTo>
                  <a:close/>
                  <a:moveTo>
                    <a:pt x="36260" y="38809"/>
                  </a:moveTo>
                  <a:lnTo>
                    <a:pt x="36260" y="42084"/>
                  </a:lnTo>
                  <a:lnTo>
                    <a:pt x="32985" y="42084"/>
                  </a:lnTo>
                  <a:lnTo>
                    <a:pt x="32985" y="38809"/>
                  </a:lnTo>
                  <a:close/>
                  <a:moveTo>
                    <a:pt x="53603" y="38809"/>
                  </a:moveTo>
                  <a:lnTo>
                    <a:pt x="53603" y="42084"/>
                  </a:lnTo>
                  <a:lnTo>
                    <a:pt x="50328" y="42084"/>
                  </a:lnTo>
                  <a:lnTo>
                    <a:pt x="50328" y="38809"/>
                  </a:lnTo>
                  <a:close/>
                  <a:moveTo>
                    <a:pt x="57070" y="38809"/>
                  </a:moveTo>
                  <a:lnTo>
                    <a:pt x="57070" y="42084"/>
                  </a:lnTo>
                  <a:lnTo>
                    <a:pt x="53792" y="42084"/>
                  </a:lnTo>
                  <a:lnTo>
                    <a:pt x="53792" y="38809"/>
                  </a:lnTo>
                  <a:close/>
                  <a:moveTo>
                    <a:pt x="5049" y="38810"/>
                  </a:moveTo>
                  <a:lnTo>
                    <a:pt x="5049" y="42085"/>
                  </a:lnTo>
                  <a:lnTo>
                    <a:pt x="1771" y="42085"/>
                  </a:lnTo>
                  <a:lnTo>
                    <a:pt x="1771" y="38810"/>
                  </a:lnTo>
                  <a:close/>
                  <a:moveTo>
                    <a:pt x="8515" y="38810"/>
                  </a:moveTo>
                  <a:lnTo>
                    <a:pt x="8515" y="42085"/>
                  </a:lnTo>
                  <a:lnTo>
                    <a:pt x="5240" y="42085"/>
                  </a:lnTo>
                  <a:lnTo>
                    <a:pt x="5240" y="38810"/>
                  </a:lnTo>
                  <a:close/>
                  <a:moveTo>
                    <a:pt x="11985" y="38810"/>
                  </a:moveTo>
                  <a:lnTo>
                    <a:pt x="11985" y="42085"/>
                  </a:lnTo>
                  <a:lnTo>
                    <a:pt x="8707" y="42085"/>
                  </a:lnTo>
                  <a:lnTo>
                    <a:pt x="8707" y="38810"/>
                  </a:lnTo>
                  <a:close/>
                  <a:moveTo>
                    <a:pt x="18921" y="38810"/>
                  </a:moveTo>
                  <a:lnTo>
                    <a:pt x="18921" y="42085"/>
                  </a:lnTo>
                  <a:lnTo>
                    <a:pt x="15643" y="42085"/>
                  </a:lnTo>
                  <a:lnTo>
                    <a:pt x="15643" y="38810"/>
                  </a:lnTo>
                  <a:close/>
                  <a:moveTo>
                    <a:pt x="22388" y="38810"/>
                  </a:moveTo>
                  <a:lnTo>
                    <a:pt x="22388" y="42085"/>
                  </a:lnTo>
                  <a:lnTo>
                    <a:pt x="19113" y="42085"/>
                  </a:lnTo>
                  <a:lnTo>
                    <a:pt x="19113" y="38810"/>
                  </a:lnTo>
                  <a:close/>
                  <a:moveTo>
                    <a:pt x="25858" y="38810"/>
                  </a:moveTo>
                  <a:lnTo>
                    <a:pt x="25858" y="42085"/>
                  </a:lnTo>
                  <a:lnTo>
                    <a:pt x="22579" y="42085"/>
                  </a:lnTo>
                  <a:lnTo>
                    <a:pt x="22579" y="38810"/>
                  </a:lnTo>
                  <a:close/>
                  <a:moveTo>
                    <a:pt x="29324" y="38810"/>
                  </a:moveTo>
                  <a:lnTo>
                    <a:pt x="29324" y="42085"/>
                  </a:lnTo>
                  <a:lnTo>
                    <a:pt x="26050" y="42085"/>
                  </a:lnTo>
                  <a:lnTo>
                    <a:pt x="26050" y="38810"/>
                  </a:lnTo>
                  <a:close/>
                  <a:moveTo>
                    <a:pt x="32792" y="38810"/>
                  </a:moveTo>
                  <a:lnTo>
                    <a:pt x="32792" y="42085"/>
                  </a:lnTo>
                  <a:lnTo>
                    <a:pt x="29514" y="42085"/>
                  </a:lnTo>
                  <a:lnTo>
                    <a:pt x="29514" y="38810"/>
                  </a:lnTo>
                  <a:close/>
                  <a:moveTo>
                    <a:pt x="39730" y="38810"/>
                  </a:moveTo>
                  <a:lnTo>
                    <a:pt x="39730" y="42085"/>
                  </a:lnTo>
                  <a:lnTo>
                    <a:pt x="36450" y="42085"/>
                  </a:lnTo>
                  <a:lnTo>
                    <a:pt x="36450" y="38810"/>
                  </a:lnTo>
                  <a:close/>
                  <a:moveTo>
                    <a:pt x="43200" y="38810"/>
                  </a:moveTo>
                  <a:lnTo>
                    <a:pt x="43200" y="42085"/>
                  </a:lnTo>
                  <a:lnTo>
                    <a:pt x="39920" y="42085"/>
                  </a:lnTo>
                  <a:lnTo>
                    <a:pt x="39920" y="38810"/>
                  </a:lnTo>
                  <a:close/>
                  <a:moveTo>
                    <a:pt x="46666" y="38810"/>
                  </a:moveTo>
                  <a:lnTo>
                    <a:pt x="46666" y="42085"/>
                  </a:lnTo>
                  <a:lnTo>
                    <a:pt x="43390" y="42085"/>
                  </a:lnTo>
                  <a:lnTo>
                    <a:pt x="43390" y="38810"/>
                  </a:lnTo>
                  <a:close/>
                  <a:moveTo>
                    <a:pt x="50136" y="38810"/>
                  </a:moveTo>
                  <a:lnTo>
                    <a:pt x="50136" y="42085"/>
                  </a:lnTo>
                  <a:lnTo>
                    <a:pt x="46858" y="42085"/>
                  </a:lnTo>
                  <a:lnTo>
                    <a:pt x="46858" y="38810"/>
                  </a:lnTo>
                  <a:close/>
                  <a:moveTo>
                    <a:pt x="39730" y="42275"/>
                  </a:moveTo>
                  <a:lnTo>
                    <a:pt x="39730" y="45554"/>
                  </a:lnTo>
                  <a:lnTo>
                    <a:pt x="36450" y="45554"/>
                  </a:lnTo>
                  <a:lnTo>
                    <a:pt x="36450" y="42275"/>
                  </a:lnTo>
                  <a:close/>
                  <a:moveTo>
                    <a:pt x="53603" y="42275"/>
                  </a:moveTo>
                  <a:lnTo>
                    <a:pt x="53603" y="45554"/>
                  </a:lnTo>
                  <a:lnTo>
                    <a:pt x="50328" y="45554"/>
                  </a:lnTo>
                  <a:lnTo>
                    <a:pt x="50328" y="42275"/>
                  </a:lnTo>
                  <a:close/>
                  <a:moveTo>
                    <a:pt x="57070" y="42275"/>
                  </a:moveTo>
                  <a:lnTo>
                    <a:pt x="57070" y="45554"/>
                  </a:lnTo>
                  <a:lnTo>
                    <a:pt x="53792" y="45554"/>
                  </a:lnTo>
                  <a:lnTo>
                    <a:pt x="53792" y="42275"/>
                  </a:lnTo>
                  <a:close/>
                  <a:moveTo>
                    <a:pt x="5049" y="42278"/>
                  </a:moveTo>
                  <a:lnTo>
                    <a:pt x="5049" y="45555"/>
                  </a:lnTo>
                  <a:lnTo>
                    <a:pt x="1771" y="45555"/>
                  </a:lnTo>
                  <a:lnTo>
                    <a:pt x="1771" y="42278"/>
                  </a:lnTo>
                  <a:close/>
                  <a:moveTo>
                    <a:pt x="8515" y="42278"/>
                  </a:moveTo>
                  <a:lnTo>
                    <a:pt x="8515" y="45555"/>
                  </a:lnTo>
                  <a:lnTo>
                    <a:pt x="5240" y="45555"/>
                  </a:lnTo>
                  <a:lnTo>
                    <a:pt x="5240" y="42278"/>
                  </a:lnTo>
                  <a:close/>
                  <a:moveTo>
                    <a:pt x="11985" y="42278"/>
                  </a:moveTo>
                  <a:lnTo>
                    <a:pt x="11985" y="45555"/>
                  </a:lnTo>
                  <a:lnTo>
                    <a:pt x="8707" y="45555"/>
                  </a:lnTo>
                  <a:lnTo>
                    <a:pt x="8707" y="42278"/>
                  </a:lnTo>
                  <a:close/>
                  <a:moveTo>
                    <a:pt x="15451" y="42278"/>
                  </a:moveTo>
                  <a:lnTo>
                    <a:pt x="15451" y="45555"/>
                  </a:lnTo>
                  <a:lnTo>
                    <a:pt x="12177" y="45555"/>
                  </a:lnTo>
                  <a:lnTo>
                    <a:pt x="12177" y="42278"/>
                  </a:lnTo>
                  <a:close/>
                  <a:moveTo>
                    <a:pt x="18921" y="42278"/>
                  </a:moveTo>
                  <a:lnTo>
                    <a:pt x="18921" y="45555"/>
                  </a:lnTo>
                  <a:lnTo>
                    <a:pt x="15643" y="45555"/>
                  </a:lnTo>
                  <a:lnTo>
                    <a:pt x="15643" y="42278"/>
                  </a:lnTo>
                  <a:close/>
                  <a:moveTo>
                    <a:pt x="22388" y="42278"/>
                  </a:moveTo>
                  <a:lnTo>
                    <a:pt x="22388" y="45555"/>
                  </a:lnTo>
                  <a:lnTo>
                    <a:pt x="19113" y="45555"/>
                  </a:lnTo>
                  <a:lnTo>
                    <a:pt x="19113" y="42278"/>
                  </a:lnTo>
                  <a:close/>
                  <a:moveTo>
                    <a:pt x="25858" y="42278"/>
                  </a:moveTo>
                  <a:lnTo>
                    <a:pt x="25858" y="45555"/>
                  </a:lnTo>
                  <a:lnTo>
                    <a:pt x="22579" y="45555"/>
                  </a:lnTo>
                  <a:lnTo>
                    <a:pt x="22579" y="42278"/>
                  </a:lnTo>
                  <a:close/>
                  <a:moveTo>
                    <a:pt x="29324" y="42278"/>
                  </a:moveTo>
                  <a:lnTo>
                    <a:pt x="29324" y="45555"/>
                  </a:lnTo>
                  <a:lnTo>
                    <a:pt x="26050" y="45555"/>
                  </a:lnTo>
                  <a:lnTo>
                    <a:pt x="26050" y="42278"/>
                  </a:lnTo>
                  <a:close/>
                  <a:moveTo>
                    <a:pt x="32792" y="42278"/>
                  </a:moveTo>
                  <a:lnTo>
                    <a:pt x="32792" y="45555"/>
                  </a:lnTo>
                  <a:lnTo>
                    <a:pt x="29514" y="45555"/>
                  </a:lnTo>
                  <a:lnTo>
                    <a:pt x="29514" y="42278"/>
                  </a:lnTo>
                  <a:close/>
                  <a:moveTo>
                    <a:pt x="36260" y="42278"/>
                  </a:moveTo>
                  <a:lnTo>
                    <a:pt x="36260" y="45555"/>
                  </a:lnTo>
                  <a:lnTo>
                    <a:pt x="32985" y="45555"/>
                  </a:lnTo>
                  <a:lnTo>
                    <a:pt x="32985" y="42278"/>
                  </a:lnTo>
                  <a:close/>
                  <a:moveTo>
                    <a:pt x="43200" y="42278"/>
                  </a:moveTo>
                  <a:lnTo>
                    <a:pt x="43200" y="45555"/>
                  </a:lnTo>
                  <a:lnTo>
                    <a:pt x="39920" y="45555"/>
                  </a:lnTo>
                  <a:lnTo>
                    <a:pt x="39920" y="42278"/>
                  </a:lnTo>
                  <a:close/>
                  <a:moveTo>
                    <a:pt x="46666" y="42278"/>
                  </a:moveTo>
                  <a:lnTo>
                    <a:pt x="46666" y="45555"/>
                  </a:lnTo>
                  <a:lnTo>
                    <a:pt x="43390" y="45555"/>
                  </a:lnTo>
                  <a:lnTo>
                    <a:pt x="43390" y="42278"/>
                  </a:lnTo>
                  <a:close/>
                  <a:moveTo>
                    <a:pt x="50136" y="42278"/>
                  </a:moveTo>
                  <a:lnTo>
                    <a:pt x="50136" y="45555"/>
                  </a:lnTo>
                  <a:lnTo>
                    <a:pt x="46858" y="45555"/>
                  </a:lnTo>
                  <a:lnTo>
                    <a:pt x="46858" y="42278"/>
                  </a:lnTo>
                  <a:close/>
                  <a:moveTo>
                    <a:pt x="43200" y="45745"/>
                  </a:moveTo>
                  <a:lnTo>
                    <a:pt x="43200" y="49020"/>
                  </a:lnTo>
                  <a:lnTo>
                    <a:pt x="39920" y="49020"/>
                  </a:lnTo>
                  <a:lnTo>
                    <a:pt x="39920" y="45745"/>
                  </a:lnTo>
                  <a:close/>
                  <a:moveTo>
                    <a:pt x="46666" y="45745"/>
                  </a:moveTo>
                  <a:lnTo>
                    <a:pt x="46666" y="49020"/>
                  </a:lnTo>
                  <a:lnTo>
                    <a:pt x="43390" y="49020"/>
                  </a:lnTo>
                  <a:lnTo>
                    <a:pt x="43390" y="45745"/>
                  </a:lnTo>
                  <a:close/>
                  <a:moveTo>
                    <a:pt x="50136" y="45745"/>
                  </a:moveTo>
                  <a:lnTo>
                    <a:pt x="50136" y="49020"/>
                  </a:lnTo>
                  <a:lnTo>
                    <a:pt x="46858" y="49020"/>
                  </a:lnTo>
                  <a:lnTo>
                    <a:pt x="46858" y="45745"/>
                  </a:lnTo>
                  <a:close/>
                  <a:moveTo>
                    <a:pt x="57070" y="45745"/>
                  </a:moveTo>
                  <a:lnTo>
                    <a:pt x="57070" y="49020"/>
                  </a:lnTo>
                  <a:lnTo>
                    <a:pt x="53792" y="49020"/>
                  </a:lnTo>
                  <a:lnTo>
                    <a:pt x="53792" y="45745"/>
                  </a:lnTo>
                  <a:close/>
                  <a:moveTo>
                    <a:pt x="5049" y="45748"/>
                  </a:moveTo>
                  <a:lnTo>
                    <a:pt x="5049" y="49021"/>
                  </a:lnTo>
                  <a:lnTo>
                    <a:pt x="1771" y="49021"/>
                  </a:lnTo>
                  <a:lnTo>
                    <a:pt x="1771" y="45748"/>
                  </a:lnTo>
                  <a:close/>
                  <a:moveTo>
                    <a:pt x="8515" y="45748"/>
                  </a:moveTo>
                  <a:lnTo>
                    <a:pt x="8515" y="49021"/>
                  </a:lnTo>
                  <a:lnTo>
                    <a:pt x="5240" y="49021"/>
                  </a:lnTo>
                  <a:lnTo>
                    <a:pt x="5240" y="45748"/>
                  </a:lnTo>
                  <a:close/>
                  <a:moveTo>
                    <a:pt x="11985" y="45748"/>
                  </a:moveTo>
                  <a:lnTo>
                    <a:pt x="11985" y="49021"/>
                  </a:lnTo>
                  <a:lnTo>
                    <a:pt x="8706" y="49021"/>
                  </a:lnTo>
                  <a:lnTo>
                    <a:pt x="8706" y="45748"/>
                  </a:lnTo>
                  <a:close/>
                  <a:moveTo>
                    <a:pt x="15451" y="45748"/>
                  </a:moveTo>
                  <a:lnTo>
                    <a:pt x="15451" y="49021"/>
                  </a:lnTo>
                  <a:lnTo>
                    <a:pt x="12177" y="49021"/>
                  </a:lnTo>
                  <a:lnTo>
                    <a:pt x="12177" y="45748"/>
                  </a:lnTo>
                  <a:close/>
                  <a:moveTo>
                    <a:pt x="18921" y="45748"/>
                  </a:moveTo>
                  <a:lnTo>
                    <a:pt x="18921" y="49021"/>
                  </a:lnTo>
                  <a:lnTo>
                    <a:pt x="15643" y="49021"/>
                  </a:lnTo>
                  <a:lnTo>
                    <a:pt x="15643" y="45748"/>
                  </a:lnTo>
                  <a:close/>
                  <a:moveTo>
                    <a:pt x="22388" y="45748"/>
                  </a:moveTo>
                  <a:lnTo>
                    <a:pt x="22388" y="49021"/>
                  </a:lnTo>
                  <a:lnTo>
                    <a:pt x="19113" y="49021"/>
                  </a:lnTo>
                  <a:lnTo>
                    <a:pt x="19113" y="45748"/>
                  </a:lnTo>
                  <a:close/>
                  <a:moveTo>
                    <a:pt x="25858" y="45748"/>
                  </a:moveTo>
                  <a:lnTo>
                    <a:pt x="25858" y="49021"/>
                  </a:lnTo>
                  <a:lnTo>
                    <a:pt x="22579" y="49021"/>
                  </a:lnTo>
                  <a:lnTo>
                    <a:pt x="22579" y="45748"/>
                  </a:lnTo>
                  <a:close/>
                  <a:moveTo>
                    <a:pt x="29324" y="45748"/>
                  </a:moveTo>
                  <a:lnTo>
                    <a:pt x="29324" y="49021"/>
                  </a:lnTo>
                  <a:lnTo>
                    <a:pt x="26050" y="49021"/>
                  </a:lnTo>
                  <a:lnTo>
                    <a:pt x="26050" y="45748"/>
                  </a:lnTo>
                  <a:close/>
                  <a:moveTo>
                    <a:pt x="32792" y="45748"/>
                  </a:moveTo>
                  <a:lnTo>
                    <a:pt x="32792" y="49021"/>
                  </a:lnTo>
                  <a:lnTo>
                    <a:pt x="29514" y="49021"/>
                  </a:lnTo>
                  <a:lnTo>
                    <a:pt x="29514" y="45748"/>
                  </a:lnTo>
                  <a:close/>
                  <a:moveTo>
                    <a:pt x="36260" y="45748"/>
                  </a:moveTo>
                  <a:lnTo>
                    <a:pt x="36260" y="49021"/>
                  </a:lnTo>
                  <a:lnTo>
                    <a:pt x="32985" y="49021"/>
                  </a:lnTo>
                  <a:lnTo>
                    <a:pt x="32985" y="45748"/>
                  </a:lnTo>
                  <a:close/>
                  <a:moveTo>
                    <a:pt x="39730" y="45748"/>
                  </a:moveTo>
                  <a:lnTo>
                    <a:pt x="39730" y="49021"/>
                  </a:lnTo>
                  <a:lnTo>
                    <a:pt x="36450" y="49021"/>
                  </a:lnTo>
                  <a:lnTo>
                    <a:pt x="36450" y="45748"/>
                  </a:lnTo>
                  <a:close/>
                  <a:moveTo>
                    <a:pt x="53600" y="45748"/>
                  </a:moveTo>
                  <a:lnTo>
                    <a:pt x="53600" y="49021"/>
                  </a:lnTo>
                  <a:lnTo>
                    <a:pt x="50326" y="49021"/>
                  </a:lnTo>
                  <a:lnTo>
                    <a:pt x="50326" y="45748"/>
                  </a:lnTo>
                  <a:close/>
                  <a:moveTo>
                    <a:pt x="5049" y="49212"/>
                  </a:moveTo>
                  <a:lnTo>
                    <a:pt x="5049" y="52490"/>
                  </a:lnTo>
                  <a:lnTo>
                    <a:pt x="1771" y="52490"/>
                  </a:lnTo>
                  <a:lnTo>
                    <a:pt x="1771" y="49212"/>
                  </a:lnTo>
                  <a:close/>
                  <a:moveTo>
                    <a:pt x="8516" y="49212"/>
                  </a:moveTo>
                  <a:lnTo>
                    <a:pt x="8516" y="52490"/>
                  </a:lnTo>
                  <a:lnTo>
                    <a:pt x="5241" y="52490"/>
                  </a:lnTo>
                  <a:lnTo>
                    <a:pt x="5241" y="49212"/>
                  </a:lnTo>
                  <a:close/>
                  <a:moveTo>
                    <a:pt x="11985" y="49212"/>
                  </a:moveTo>
                  <a:lnTo>
                    <a:pt x="11985" y="52490"/>
                  </a:lnTo>
                  <a:lnTo>
                    <a:pt x="8706" y="52490"/>
                  </a:lnTo>
                  <a:lnTo>
                    <a:pt x="8706" y="49212"/>
                  </a:lnTo>
                  <a:close/>
                  <a:moveTo>
                    <a:pt x="15451" y="49212"/>
                  </a:moveTo>
                  <a:lnTo>
                    <a:pt x="15451" y="52490"/>
                  </a:lnTo>
                  <a:lnTo>
                    <a:pt x="12177" y="52490"/>
                  </a:lnTo>
                  <a:lnTo>
                    <a:pt x="12177" y="49212"/>
                  </a:lnTo>
                  <a:close/>
                  <a:moveTo>
                    <a:pt x="18921" y="49212"/>
                  </a:moveTo>
                  <a:lnTo>
                    <a:pt x="18921" y="52490"/>
                  </a:lnTo>
                  <a:lnTo>
                    <a:pt x="15643" y="52490"/>
                  </a:lnTo>
                  <a:lnTo>
                    <a:pt x="15643" y="49212"/>
                  </a:lnTo>
                  <a:close/>
                  <a:moveTo>
                    <a:pt x="22388" y="49212"/>
                  </a:moveTo>
                  <a:lnTo>
                    <a:pt x="22388" y="52490"/>
                  </a:lnTo>
                  <a:lnTo>
                    <a:pt x="19113" y="52490"/>
                  </a:lnTo>
                  <a:lnTo>
                    <a:pt x="19113" y="49212"/>
                  </a:lnTo>
                  <a:close/>
                  <a:moveTo>
                    <a:pt x="25858" y="49212"/>
                  </a:moveTo>
                  <a:lnTo>
                    <a:pt x="25858" y="52490"/>
                  </a:lnTo>
                  <a:lnTo>
                    <a:pt x="22579" y="52490"/>
                  </a:lnTo>
                  <a:lnTo>
                    <a:pt x="22579" y="49212"/>
                  </a:lnTo>
                  <a:close/>
                  <a:moveTo>
                    <a:pt x="29324" y="49212"/>
                  </a:moveTo>
                  <a:lnTo>
                    <a:pt x="29324" y="52490"/>
                  </a:lnTo>
                  <a:lnTo>
                    <a:pt x="26050" y="52490"/>
                  </a:lnTo>
                  <a:lnTo>
                    <a:pt x="26050" y="49212"/>
                  </a:lnTo>
                  <a:close/>
                  <a:moveTo>
                    <a:pt x="32792" y="49212"/>
                  </a:moveTo>
                  <a:lnTo>
                    <a:pt x="32792" y="52490"/>
                  </a:lnTo>
                  <a:lnTo>
                    <a:pt x="29514" y="52490"/>
                  </a:lnTo>
                  <a:lnTo>
                    <a:pt x="29514" y="49212"/>
                  </a:lnTo>
                  <a:close/>
                  <a:moveTo>
                    <a:pt x="36260" y="49212"/>
                  </a:moveTo>
                  <a:lnTo>
                    <a:pt x="36260" y="52490"/>
                  </a:lnTo>
                  <a:lnTo>
                    <a:pt x="32985" y="52490"/>
                  </a:lnTo>
                  <a:lnTo>
                    <a:pt x="32985" y="49212"/>
                  </a:lnTo>
                  <a:close/>
                  <a:moveTo>
                    <a:pt x="39730" y="49212"/>
                  </a:moveTo>
                  <a:lnTo>
                    <a:pt x="39730" y="52490"/>
                  </a:lnTo>
                  <a:lnTo>
                    <a:pt x="36450" y="52490"/>
                  </a:lnTo>
                  <a:lnTo>
                    <a:pt x="36450" y="49212"/>
                  </a:lnTo>
                  <a:close/>
                  <a:moveTo>
                    <a:pt x="53603" y="49212"/>
                  </a:moveTo>
                  <a:lnTo>
                    <a:pt x="53603" y="52490"/>
                  </a:lnTo>
                  <a:lnTo>
                    <a:pt x="50328" y="52490"/>
                  </a:lnTo>
                  <a:lnTo>
                    <a:pt x="50328" y="49212"/>
                  </a:lnTo>
                  <a:close/>
                  <a:moveTo>
                    <a:pt x="57070" y="49212"/>
                  </a:moveTo>
                  <a:lnTo>
                    <a:pt x="57070" y="52490"/>
                  </a:lnTo>
                  <a:lnTo>
                    <a:pt x="53792" y="52490"/>
                  </a:lnTo>
                  <a:lnTo>
                    <a:pt x="53792" y="49212"/>
                  </a:lnTo>
                  <a:close/>
                  <a:moveTo>
                    <a:pt x="15444" y="0"/>
                  </a:moveTo>
                  <a:lnTo>
                    <a:pt x="15444" y="465"/>
                  </a:lnTo>
                  <a:lnTo>
                    <a:pt x="12168" y="465"/>
                  </a:lnTo>
                  <a:lnTo>
                    <a:pt x="12168" y="88"/>
                  </a:lnTo>
                  <a:cubicBezTo>
                    <a:pt x="12104" y="108"/>
                    <a:pt x="12042" y="125"/>
                    <a:pt x="11978" y="152"/>
                  </a:cubicBezTo>
                  <a:lnTo>
                    <a:pt x="11978" y="465"/>
                  </a:lnTo>
                  <a:lnTo>
                    <a:pt x="11168" y="465"/>
                  </a:lnTo>
                  <a:cubicBezTo>
                    <a:pt x="10898" y="561"/>
                    <a:pt x="10623" y="637"/>
                    <a:pt x="10333" y="645"/>
                  </a:cubicBezTo>
                  <a:cubicBezTo>
                    <a:pt x="10203" y="648"/>
                    <a:pt x="10068" y="655"/>
                    <a:pt x="9934" y="655"/>
                  </a:cubicBezTo>
                  <a:lnTo>
                    <a:pt x="11979" y="655"/>
                  </a:lnTo>
                  <a:lnTo>
                    <a:pt x="11979" y="3930"/>
                  </a:lnTo>
                  <a:lnTo>
                    <a:pt x="8701" y="3930"/>
                  </a:lnTo>
                  <a:lnTo>
                    <a:pt x="8701" y="655"/>
                  </a:lnTo>
                  <a:lnTo>
                    <a:pt x="9296" y="655"/>
                  </a:lnTo>
                  <a:cubicBezTo>
                    <a:pt x="9097" y="655"/>
                    <a:pt x="8899" y="653"/>
                    <a:pt x="8701" y="645"/>
                  </a:cubicBezTo>
                  <a:cubicBezTo>
                    <a:pt x="8637" y="645"/>
                    <a:pt x="8574" y="641"/>
                    <a:pt x="8509" y="638"/>
                  </a:cubicBezTo>
                  <a:cubicBezTo>
                    <a:pt x="7878" y="615"/>
                    <a:pt x="7253" y="577"/>
                    <a:pt x="6622" y="538"/>
                  </a:cubicBezTo>
                  <a:cubicBezTo>
                    <a:pt x="6307" y="518"/>
                    <a:pt x="5991" y="501"/>
                    <a:pt x="5677" y="483"/>
                  </a:cubicBezTo>
                  <a:cubicBezTo>
                    <a:pt x="5547" y="476"/>
                    <a:pt x="5415" y="473"/>
                    <a:pt x="5284" y="465"/>
                  </a:cubicBezTo>
                  <a:lnTo>
                    <a:pt x="5234" y="465"/>
                  </a:lnTo>
                  <a:lnTo>
                    <a:pt x="5234" y="460"/>
                  </a:lnTo>
                  <a:lnTo>
                    <a:pt x="5204" y="460"/>
                  </a:lnTo>
                  <a:cubicBezTo>
                    <a:pt x="5154" y="458"/>
                    <a:pt x="5099" y="453"/>
                    <a:pt x="5042" y="453"/>
                  </a:cubicBezTo>
                  <a:lnTo>
                    <a:pt x="5042" y="465"/>
                  </a:lnTo>
                  <a:lnTo>
                    <a:pt x="1764" y="465"/>
                  </a:lnTo>
                  <a:lnTo>
                    <a:pt x="1764" y="403"/>
                  </a:lnTo>
                  <a:cubicBezTo>
                    <a:pt x="1699" y="400"/>
                    <a:pt x="1633" y="396"/>
                    <a:pt x="1572" y="396"/>
                  </a:cubicBezTo>
                  <a:lnTo>
                    <a:pt x="1572" y="466"/>
                  </a:lnTo>
                  <a:lnTo>
                    <a:pt x="542" y="466"/>
                  </a:lnTo>
                  <a:cubicBezTo>
                    <a:pt x="522" y="531"/>
                    <a:pt x="508" y="597"/>
                    <a:pt x="495" y="658"/>
                  </a:cubicBezTo>
                  <a:lnTo>
                    <a:pt x="1570" y="658"/>
                  </a:lnTo>
                  <a:lnTo>
                    <a:pt x="1570" y="3932"/>
                  </a:lnTo>
                  <a:lnTo>
                    <a:pt x="960" y="3932"/>
                  </a:lnTo>
                  <a:cubicBezTo>
                    <a:pt x="955" y="3994"/>
                    <a:pt x="955" y="4060"/>
                    <a:pt x="952" y="4124"/>
                  </a:cubicBezTo>
                  <a:lnTo>
                    <a:pt x="1570" y="4124"/>
                  </a:lnTo>
                  <a:lnTo>
                    <a:pt x="1570" y="7405"/>
                  </a:lnTo>
                  <a:lnTo>
                    <a:pt x="559" y="7405"/>
                  </a:lnTo>
                  <a:cubicBezTo>
                    <a:pt x="564" y="7465"/>
                    <a:pt x="571" y="7531"/>
                    <a:pt x="582" y="7596"/>
                  </a:cubicBezTo>
                  <a:lnTo>
                    <a:pt x="1570" y="7596"/>
                  </a:lnTo>
                  <a:lnTo>
                    <a:pt x="1570" y="10068"/>
                  </a:lnTo>
                  <a:cubicBezTo>
                    <a:pt x="1632" y="10128"/>
                    <a:pt x="1701" y="10175"/>
                    <a:pt x="1763" y="10225"/>
                  </a:cubicBezTo>
                  <a:lnTo>
                    <a:pt x="1763" y="7597"/>
                  </a:lnTo>
                  <a:lnTo>
                    <a:pt x="5040" y="7597"/>
                  </a:lnTo>
                  <a:lnTo>
                    <a:pt x="5040" y="10876"/>
                  </a:lnTo>
                  <a:lnTo>
                    <a:pt x="2098" y="10876"/>
                  </a:lnTo>
                  <a:cubicBezTo>
                    <a:pt x="2101" y="10941"/>
                    <a:pt x="2094" y="11007"/>
                    <a:pt x="2081" y="11067"/>
                  </a:cubicBezTo>
                  <a:lnTo>
                    <a:pt x="5040" y="11067"/>
                  </a:lnTo>
                  <a:lnTo>
                    <a:pt x="5040" y="14341"/>
                  </a:lnTo>
                  <a:lnTo>
                    <a:pt x="2058" y="14341"/>
                  </a:lnTo>
                  <a:cubicBezTo>
                    <a:pt x="2008" y="14411"/>
                    <a:pt x="1955" y="14471"/>
                    <a:pt x="1900" y="14533"/>
                  </a:cubicBezTo>
                  <a:lnTo>
                    <a:pt x="5040" y="14533"/>
                  </a:lnTo>
                  <a:lnTo>
                    <a:pt x="5040" y="17811"/>
                  </a:lnTo>
                  <a:lnTo>
                    <a:pt x="1763" y="17811"/>
                  </a:lnTo>
                  <a:lnTo>
                    <a:pt x="1763" y="14686"/>
                  </a:lnTo>
                  <a:cubicBezTo>
                    <a:pt x="1701" y="14756"/>
                    <a:pt x="1635" y="14824"/>
                    <a:pt x="1570" y="14901"/>
                  </a:cubicBezTo>
                  <a:lnTo>
                    <a:pt x="1570" y="17811"/>
                  </a:lnTo>
                  <a:lnTo>
                    <a:pt x="912" y="17811"/>
                  </a:lnTo>
                  <a:cubicBezTo>
                    <a:pt x="894" y="17881"/>
                    <a:pt x="879" y="17945"/>
                    <a:pt x="869" y="18003"/>
                  </a:cubicBezTo>
                  <a:lnTo>
                    <a:pt x="1569" y="18003"/>
                  </a:lnTo>
                  <a:lnTo>
                    <a:pt x="1569" y="21276"/>
                  </a:lnTo>
                  <a:lnTo>
                    <a:pt x="377" y="21276"/>
                  </a:lnTo>
                  <a:cubicBezTo>
                    <a:pt x="373" y="21342"/>
                    <a:pt x="370" y="21404"/>
                    <a:pt x="370" y="21469"/>
                  </a:cubicBezTo>
                  <a:lnTo>
                    <a:pt x="1569" y="21469"/>
                  </a:lnTo>
                  <a:lnTo>
                    <a:pt x="1569" y="24747"/>
                  </a:lnTo>
                  <a:lnTo>
                    <a:pt x="643" y="24747"/>
                  </a:lnTo>
                  <a:cubicBezTo>
                    <a:pt x="666" y="24785"/>
                    <a:pt x="689" y="24821"/>
                    <a:pt x="707" y="24851"/>
                  </a:cubicBezTo>
                  <a:cubicBezTo>
                    <a:pt x="726" y="24881"/>
                    <a:pt x="744" y="24911"/>
                    <a:pt x="767" y="24939"/>
                  </a:cubicBezTo>
                  <a:lnTo>
                    <a:pt x="1568" y="24939"/>
                  </a:lnTo>
                  <a:lnTo>
                    <a:pt x="1568" y="26004"/>
                  </a:lnTo>
                  <a:cubicBezTo>
                    <a:pt x="1851" y="26652"/>
                    <a:pt x="1701" y="27464"/>
                    <a:pt x="1758" y="28151"/>
                  </a:cubicBezTo>
                  <a:lnTo>
                    <a:pt x="1758" y="24939"/>
                  </a:lnTo>
                  <a:lnTo>
                    <a:pt x="5038" y="24939"/>
                  </a:lnTo>
                  <a:lnTo>
                    <a:pt x="5038" y="28214"/>
                  </a:lnTo>
                  <a:lnTo>
                    <a:pt x="1758" y="28214"/>
                  </a:lnTo>
                  <a:lnTo>
                    <a:pt x="1758" y="28406"/>
                  </a:lnTo>
                  <a:lnTo>
                    <a:pt x="5038" y="28406"/>
                  </a:lnTo>
                  <a:lnTo>
                    <a:pt x="5038" y="31684"/>
                  </a:lnTo>
                  <a:lnTo>
                    <a:pt x="1758" y="31684"/>
                  </a:lnTo>
                  <a:lnTo>
                    <a:pt x="1758" y="31526"/>
                  </a:lnTo>
                  <a:cubicBezTo>
                    <a:pt x="1705" y="31576"/>
                    <a:pt x="1641" y="31626"/>
                    <a:pt x="1570" y="31684"/>
                  </a:cubicBezTo>
                  <a:lnTo>
                    <a:pt x="1568" y="31684"/>
                  </a:lnTo>
                  <a:lnTo>
                    <a:pt x="1568" y="31687"/>
                  </a:lnTo>
                  <a:cubicBezTo>
                    <a:pt x="1510" y="31734"/>
                    <a:pt x="1443" y="31787"/>
                    <a:pt x="1375" y="31844"/>
                  </a:cubicBezTo>
                  <a:cubicBezTo>
                    <a:pt x="1364" y="31856"/>
                    <a:pt x="1352" y="31864"/>
                    <a:pt x="1338" y="31876"/>
                  </a:cubicBezTo>
                  <a:lnTo>
                    <a:pt x="1569" y="31876"/>
                  </a:lnTo>
                  <a:lnTo>
                    <a:pt x="1569" y="35150"/>
                  </a:lnTo>
                  <a:lnTo>
                    <a:pt x="608" y="35150"/>
                  </a:lnTo>
                  <a:cubicBezTo>
                    <a:pt x="597" y="35211"/>
                    <a:pt x="588" y="35277"/>
                    <a:pt x="585" y="35342"/>
                  </a:cubicBezTo>
                  <a:lnTo>
                    <a:pt x="1569" y="35342"/>
                  </a:lnTo>
                  <a:lnTo>
                    <a:pt x="1569" y="38620"/>
                  </a:lnTo>
                  <a:lnTo>
                    <a:pt x="71" y="38620"/>
                  </a:lnTo>
                  <a:cubicBezTo>
                    <a:pt x="43" y="38684"/>
                    <a:pt x="16" y="38747"/>
                    <a:pt x="0" y="38812"/>
                  </a:cubicBezTo>
                  <a:lnTo>
                    <a:pt x="1569" y="38812"/>
                  </a:lnTo>
                  <a:lnTo>
                    <a:pt x="1569" y="42087"/>
                  </a:lnTo>
                  <a:lnTo>
                    <a:pt x="1272" y="42087"/>
                  </a:lnTo>
                  <a:cubicBezTo>
                    <a:pt x="1282" y="42151"/>
                    <a:pt x="1291" y="42217"/>
                    <a:pt x="1298" y="42279"/>
                  </a:cubicBezTo>
                  <a:lnTo>
                    <a:pt x="1580" y="42279"/>
                  </a:lnTo>
                  <a:lnTo>
                    <a:pt x="1580" y="43985"/>
                  </a:lnTo>
                  <a:cubicBezTo>
                    <a:pt x="1583" y="43995"/>
                    <a:pt x="1588" y="44008"/>
                    <a:pt x="1590" y="44018"/>
                  </a:cubicBezTo>
                  <a:cubicBezTo>
                    <a:pt x="1778" y="44530"/>
                    <a:pt x="1732" y="45011"/>
                    <a:pt x="1728" y="45557"/>
                  </a:cubicBezTo>
                  <a:lnTo>
                    <a:pt x="1728" y="45603"/>
                  </a:lnTo>
                  <a:cubicBezTo>
                    <a:pt x="1728" y="45641"/>
                    <a:pt x="1732" y="45692"/>
                    <a:pt x="1735" y="45749"/>
                  </a:cubicBezTo>
                  <a:cubicBezTo>
                    <a:pt x="1753" y="45994"/>
                    <a:pt x="1793" y="46367"/>
                    <a:pt x="1742" y="46528"/>
                  </a:cubicBezTo>
                  <a:cubicBezTo>
                    <a:pt x="1689" y="46705"/>
                    <a:pt x="1642" y="46740"/>
                    <a:pt x="1578" y="46770"/>
                  </a:cubicBezTo>
                  <a:lnTo>
                    <a:pt x="1578" y="49021"/>
                  </a:lnTo>
                  <a:lnTo>
                    <a:pt x="372" y="49021"/>
                  </a:lnTo>
                  <a:cubicBezTo>
                    <a:pt x="349" y="49086"/>
                    <a:pt x="334" y="49149"/>
                    <a:pt x="321" y="49213"/>
                  </a:cubicBezTo>
                  <a:lnTo>
                    <a:pt x="1578" y="49213"/>
                  </a:lnTo>
                  <a:lnTo>
                    <a:pt x="1578" y="52491"/>
                  </a:lnTo>
                  <a:lnTo>
                    <a:pt x="184" y="52491"/>
                  </a:lnTo>
                  <a:cubicBezTo>
                    <a:pt x="187" y="52556"/>
                    <a:pt x="187" y="52619"/>
                    <a:pt x="187" y="52683"/>
                  </a:cubicBezTo>
                  <a:lnTo>
                    <a:pt x="1578" y="52683"/>
                  </a:lnTo>
                  <a:lnTo>
                    <a:pt x="1578" y="53109"/>
                  </a:lnTo>
                  <a:cubicBezTo>
                    <a:pt x="1642" y="53109"/>
                    <a:pt x="1705" y="53109"/>
                    <a:pt x="1770" y="53106"/>
                  </a:cubicBezTo>
                  <a:lnTo>
                    <a:pt x="1770" y="52683"/>
                  </a:lnTo>
                  <a:lnTo>
                    <a:pt x="5048" y="52683"/>
                  </a:lnTo>
                  <a:lnTo>
                    <a:pt x="5048" y="53281"/>
                  </a:lnTo>
                  <a:cubicBezTo>
                    <a:pt x="5112" y="53281"/>
                    <a:pt x="5180" y="53281"/>
                    <a:pt x="5240" y="53278"/>
                  </a:cubicBezTo>
                  <a:lnTo>
                    <a:pt x="5240" y="52683"/>
                  </a:lnTo>
                  <a:lnTo>
                    <a:pt x="8515" y="52683"/>
                  </a:lnTo>
                  <a:lnTo>
                    <a:pt x="8515" y="53079"/>
                  </a:lnTo>
                  <a:cubicBezTo>
                    <a:pt x="8575" y="53079"/>
                    <a:pt x="8642" y="53079"/>
                    <a:pt x="8707" y="53076"/>
                  </a:cubicBezTo>
                  <a:lnTo>
                    <a:pt x="8707" y="52683"/>
                  </a:lnTo>
                  <a:lnTo>
                    <a:pt x="11985" y="52683"/>
                  </a:lnTo>
                  <a:lnTo>
                    <a:pt x="11985" y="52901"/>
                  </a:lnTo>
                  <a:cubicBezTo>
                    <a:pt x="12015" y="52898"/>
                    <a:pt x="12049" y="52898"/>
                    <a:pt x="12081" y="52898"/>
                  </a:cubicBezTo>
                  <a:cubicBezTo>
                    <a:pt x="12113" y="52898"/>
                    <a:pt x="12146" y="52894"/>
                    <a:pt x="12178" y="52894"/>
                  </a:cubicBezTo>
                  <a:lnTo>
                    <a:pt x="12178" y="52683"/>
                  </a:lnTo>
                  <a:lnTo>
                    <a:pt x="15454" y="52683"/>
                  </a:lnTo>
                  <a:lnTo>
                    <a:pt x="15454" y="52821"/>
                  </a:lnTo>
                  <a:cubicBezTo>
                    <a:pt x="15518" y="52844"/>
                    <a:pt x="15584" y="52871"/>
                    <a:pt x="15644" y="52898"/>
                  </a:cubicBezTo>
                  <a:lnTo>
                    <a:pt x="15644" y="52683"/>
                  </a:lnTo>
                  <a:lnTo>
                    <a:pt x="18924" y="52683"/>
                  </a:lnTo>
                  <a:lnTo>
                    <a:pt x="18924" y="52926"/>
                  </a:lnTo>
                  <a:cubicBezTo>
                    <a:pt x="18988" y="52919"/>
                    <a:pt x="19050" y="52909"/>
                    <a:pt x="19114" y="52906"/>
                  </a:cubicBezTo>
                  <a:lnTo>
                    <a:pt x="19114" y="52683"/>
                  </a:lnTo>
                  <a:lnTo>
                    <a:pt x="22389" y="52683"/>
                  </a:lnTo>
                  <a:lnTo>
                    <a:pt x="22389" y="53099"/>
                  </a:lnTo>
                  <a:lnTo>
                    <a:pt x="22582" y="53099"/>
                  </a:lnTo>
                  <a:lnTo>
                    <a:pt x="22582" y="52683"/>
                  </a:lnTo>
                  <a:lnTo>
                    <a:pt x="25859" y="52683"/>
                  </a:lnTo>
                  <a:lnTo>
                    <a:pt x="25859" y="53116"/>
                  </a:lnTo>
                  <a:cubicBezTo>
                    <a:pt x="25924" y="53116"/>
                    <a:pt x="25987" y="53114"/>
                    <a:pt x="26052" y="53109"/>
                  </a:cubicBezTo>
                  <a:lnTo>
                    <a:pt x="26052" y="52683"/>
                  </a:lnTo>
                  <a:lnTo>
                    <a:pt x="27315" y="52683"/>
                  </a:lnTo>
                  <a:cubicBezTo>
                    <a:pt x="27791" y="52530"/>
                    <a:pt x="28283" y="52497"/>
                    <a:pt x="28784" y="52497"/>
                  </a:cubicBezTo>
                  <a:cubicBezTo>
                    <a:pt x="28963" y="52497"/>
                    <a:pt x="29143" y="52501"/>
                    <a:pt x="29324" y="52506"/>
                  </a:cubicBezTo>
                  <a:cubicBezTo>
                    <a:pt x="29345" y="52505"/>
                    <a:pt x="29367" y="52504"/>
                    <a:pt x="29388" y="52504"/>
                  </a:cubicBezTo>
                  <a:cubicBezTo>
                    <a:pt x="29431" y="52504"/>
                    <a:pt x="29473" y="52506"/>
                    <a:pt x="29516" y="52506"/>
                  </a:cubicBezTo>
                  <a:cubicBezTo>
                    <a:pt x="29671" y="52510"/>
                    <a:pt x="29818" y="52513"/>
                    <a:pt x="29973" y="52513"/>
                  </a:cubicBezTo>
                  <a:cubicBezTo>
                    <a:pt x="30054" y="52583"/>
                    <a:pt x="30131" y="52636"/>
                    <a:pt x="30208" y="52682"/>
                  </a:cubicBezTo>
                  <a:lnTo>
                    <a:pt x="32794" y="52682"/>
                  </a:lnTo>
                  <a:lnTo>
                    <a:pt x="32794" y="53162"/>
                  </a:lnTo>
                  <a:cubicBezTo>
                    <a:pt x="32858" y="53169"/>
                    <a:pt x="32926" y="53181"/>
                    <a:pt x="32986" y="53192"/>
                  </a:cubicBezTo>
                  <a:lnTo>
                    <a:pt x="32986" y="52682"/>
                  </a:lnTo>
                  <a:lnTo>
                    <a:pt x="36261" y="52682"/>
                  </a:lnTo>
                  <a:lnTo>
                    <a:pt x="36261" y="53078"/>
                  </a:lnTo>
                  <a:cubicBezTo>
                    <a:pt x="36326" y="53058"/>
                    <a:pt x="36392" y="53040"/>
                    <a:pt x="36453" y="53016"/>
                  </a:cubicBezTo>
                  <a:lnTo>
                    <a:pt x="36453" y="52682"/>
                  </a:lnTo>
                  <a:lnTo>
                    <a:pt x="39731" y="52682"/>
                  </a:lnTo>
                  <a:lnTo>
                    <a:pt x="39731" y="52701"/>
                  </a:lnTo>
                  <a:cubicBezTo>
                    <a:pt x="39796" y="52701"/>
                    <a:pt x="39859" y="52701"/>
                    <a:pt x="39923" y="52698"/>
                  </a:cubicBezTo>
                  <a:lnTo>
                    <a:pt x="39923" y="52682"/>
                  </a:lnTo>
                  <a:lnTo>
                    <a:pt x="40353" y="52682"/>
                  </a:lnTo>
                  <a:cubicBezTo>
                    <a:pt x="41145" y="52639"/>
                    <a:pt x="41912" y="52554"/>
                    <a:pt x="42701" y="52490"/>
                  </a:cubicBezTo>
                  <a:lnTo>
                    <a:pt x="39923" y="52490"/>
                  </a:lnTo>
                  <a:lnTo>
                    <a:pt x="39923" y="49212"/>
                  </a:lnTo>
                  <a:lnTo>
                    <a:pt x="43201" y="49212"/>
                  </a:lnTo>
                  <a:lnTo>
                    <a:pt x="43201" y="52450"/>
                  </a:lnTo>
                  <a:cubicBezTo>
                    <a:pt x="43261" y="52442"/>
                    <a:pt x="43329" y="52440"/>
                    <a:pt x="43393" y="52431"/>
                  </a:cubicBezTo>
                  <a:lnTo>
                    <a:pt x="43393" y="49209"/>
                  </a:lnTo>
                  <a:lnTo>
                    <a:pt x="46667" y="49209"/>
                  </a:lnTo>
                  <a:lnTo>
                    <a:pt x="46667" y="52242"/>
                  </a:lnTo>
                  <a:lnTo>
                    <a:pt x="46859" y="52242"/>
                  </a:lnTo>
                  <a:lnTo>
                    <a:pt x="46859" y="49209"/>
                  </a:lnTo>
                  <a:lnTo>
                    <a:pt x="50137" y="49209"/>
                  </a:lnTo>
                  <a:lnTo>
                    <a:pt x="50137" y="52488"/>
                  </a:lnTo>
                  <a:lnTo>
                    <a:pt x="49512" y="52488"/>
                  </a:lnTo>
                  <a:cubicBezTo>
                    <a:pt x="49720" y="52526"/>
                    <a:pt x="49928" y="52553"/>
                    <a:pt x="50137" y="52579"/>
                  </a:cubicBezTo>
                  <a:cubicBezTo>
                    <a:pt x="50199" y="52583"/>
                    <a:pt x="50265" y="52590"/>
                    <a:pt x="50329" y="52603"/>
                  </a:cubicBezTo>
                  <a:cubicBezTo>
                    <a:pt x="50480" y="52619"/>
                    <a:pt x="50632" y="52636"/>
                    <a:pt x="50782" y="52663"/>
                  </a:cubicBezTo>
                  <a:cubicBezTo>
                    <a:pt x="50830" y="52670"/>
                    <a:pt x="50871" y="52675"/>
                    <a:pt x="50917" y="52679"/>
                  </a:cubicBezTo>
                  <a:lnTo>
                    <a:pt x="52120" y="52679"/>
                  </a:lnTo>
                  <a:cubicBezTo>
                    <a:pt x="52166" y="52676"/>
                    <a:pt x="52208" y="52672"/>
                    <a:pt x="52255" y="52663"/>
                  </a:cubicBezTo>
                  <a:lnTo>
                    <a:pt x="53051" y="52491"/>
                  </a:lnTo>
                  <a:cubicBezTo>
                    <a:pt x="53227" y="52539"/>
                    <a:pt x="53399" y="52596"/>
                    <a:pt x="53568" y="52656"/>
                  </a:cubicBezTo>
                  <a:cubicBezTo>
                    <a:pt x="53578" y="52656"/>
                    <a:pt x="53591" y="52660"/>
                    <a:pt x="53603" y="52660"/>
                  </a:cubicBezTo>
                  <a:lnTo>
                    <a:pt x="53603" y="52679"/>
                  </a:lnTo>
                  <a:lnTo>
                    <a:pt x="57073" y="52679"/>
                  </a:lnTo>
                  <a:lnTo>
                    <a:pt x="57073" y="53399"/>
                  </a:lnTo>
                  <a:cubicBezTo>
                    <a:pt x="57137" y="53415"/>
                    <a:pt x="57199" y="53429"/>
                    <a:pt x="57264" y="53442"/>
                  </a:cubicBezTo>
                  <a:lnTo>
                    <a:pt x="57264" y="52682"/>
                  </a:lnTo>
                  <a:lnTo>
                    <a:pt x="60139" y="52682"/>
                  </a:lnTo>
                  <a:cubicBezTo>
                    <a:pt x="60136" y="52617"/>
                    <a:pt x="60131" y="52554"/>
                    <a:pt x="60123" y="52490"/>
                  </a:cubicBezTo>
                  <a:lnTo>
                    <a:pt x="57264" y="52490"/>
                  </a:lnTo>
                  <a:lnTo>
                    <a:pt x="57264" y="49212"/>
                  </a:lnTo>
                  <a:lnTo>
                    <a:pt x="59888" y="49212"/>
                  </a:lnTo>
                  <a:cubicBezTo>
                    <a:pt x="59888" y="49188"/>
                    <a:pt x="59892" y="49169"/>
                    <a:pt x="59895" y="49147"/>
                  </a:cubicBezTo>
                  <a:cubicBezTo>
                    <a:pt x="59902" y="49104"/>
                    <a:pt x="59906" y="49063"/>
                    <a:pt x="59915" y="49020"/>
                  </a:cubicBezTo>
                  <a:lnTo>
                    <a:pt x="57264" y="49020"/>
                  </a:lnTo>
                  <a:lnTo>
                    <a:pt x="57264" y="45745"/>
                  </a:lnTo>
                  <a:lnTo>
                    <a:pt x="59830" y="45745"/>
                  </a:lnTo>
                  <a:cubicBezTo>
                    <a:pt x="59800" y="45680"/>
                    <a:pt x="59766" y="45617"/>
                    <a:pt x="59730" y="45553"/>
                  </a:cubicBezTo>
                  <a:lnTo>
                    <a:pt x="57264" y="45553"/>
                  </a:lnTo>
                  <a:lnTo>
                    <a:pt x="57264" y="42275"/>
                  </a:lnTo>
                  <a:lnTo>
                    <a:pt x="59763" y="42275"/>
                  </a:lnTo>
                  <a:cubicBezTo>
                    <a:pt x="59756" y="42210"/>
                    <a:pt x="59743" y="42144"/>
                    <a:pt x="59728" y="42082"/>
                  </a:cubicBezTo>
                  <a:lnTo>
                    <a:pt x="57266" y="42082"/>
                  </a:lnTo>
                  <a:lnTo>
                    <a:pt x="57266" y="38809"/>
                  </a:lnTo>
                  <a:lnTo>
                    <a:pt x="59138" y="38809"/>
                  </a:lnTo>
                  <a:cubicBezTo>
                    <a:pt x="59126" y="38747"/>
                    <a:pt x="59113" y="38681"/>
                    <a:pt x="59103" y="38617"/>
                  </a:cubicBezTo>
                  <a:lnTo>
                    <a:pt x="57266" y="38617"/>
                  </a:lnTo>
                  <a:lnTo>
                    <a:pt x="57266" y="35339"/>
                  </a:lnTo>
                  <a:lnTo>
                    <a:pt x="59204" y="35339"/>
                  </a:lnTo>
                  <a:cubicBezTo>
                    <a:pt x="59219" y="35274"/>
                    <a:pt x="59241" y="35208"/>
                    <a:pt x="59268" y="35147"/>
                  </a:cubicBezTo>
                  <a:lnTo>
                    <a:pt x="57266" y="35147"/>
                  </a:lnTo>
                  <a:lnTo>
                    <a:pt x="57266" y="31872"/>
                  </a:lnTo>
                  <a:lnTo>
                    <a:pt x="60540" y="31872"/>
                  </a:lnTo>
                  <a:lnTo>
                    <a:pt x="60540" y="32409"/>
                  </a:lnTo>
                  <a:cubicBezTo>
                    <a:pt x="60610" y="32242"/>
                    <a:pt x="60675" y="32071"/>
                    <a:pt x="60732" y="31903"/>
                  </a:cubicBezTo>
                  <a:lnTo>
                    <a:pt x="60732" y="31872"/>
                  </a:lnTo>
                  <a:lnTo>
                    <a:pt x="60744" y="31872"/>
                  </a:lnTo>
                  <a:cubicBezTo>
                    <a:pt x="60759" y="31810"/>
                    <a:pt x="60780" y="31747"/>
                    <a:pt x="60795" y="31682"/>
                  </a:cubicBezTo>
                  <a:lnTo>
                    <a:pt x="60731" y="31682"/>
                  </a:lnTo>
                  <a:lnTo>
                    <a:pt x="60731" y="29757"/>
                  </a:lnTo>
                  <a:cubicBezTo>
                    <a:pt x="60673" y="29354"/>
                    <a:pt x="60616" y="28946"/>
                    <a:pt x="60539" y="28535"/>
                  </a:cubicBezTo>
                  <a:lnTo>
                    <a:pt x="60539" y="31682"/>
                  </a:lnTo>
                  <a:lnTo>
                    <a:pt x="57264" y="31682"/>
                  </a:lnTo>
                  <a:lnTo>
                    <a:pt x="57264" y="28404"/>
                  </a:lnTo>
                  <a:lnTo>
                    <a:pt x="60516" y="28404"/>
                  </a:lnTo>
                  <a:cubicBezTo>
                    <a:pt x="60511" y="28377"/>
                    <a:pt x="60504" y="28347"/>
                    <a:pt x="60498" y="28320"/>
                  </a:cubicBezTo>
                  <a:cubicBezTo>
                    <a:pt x="60491" y="28285"/>
                    <a:pt x="60483" y="28247"/>
                    <a:pt x="60476" y="28212"/>
                  </a:cubicBezTo>
                  <a:lnTo>
                    <a:pt x="57264" y="28212"/>
                  </a:lnTo>
                  <a:lnTo>
                    <a:pt x="57264" y="24937"/>
                  </a:lnTo>
                  <a:lnTo>
                    <a:pt x="59865" y="24937"/>
                  </a:lnTo>
                  <a:cubicBezTo>
                    <a:pt x="59849" y="24873"/>
                    <a:pt x="59835" y="24810"/>
                    <a:pt x="59822" y="24745"/>
                  </a:cubicBezTo>
                  <a:lnTo>
                    <a:pt x="57262" y="24745"/>
                  </a:lnTo>
                  <a:lnTo>
                    <a:pt x="57262" y="21467"/>
                  </a:lnTo>
                  <a:lnTo>
                    <a:pt x="59568" y="21467"/>
                  </a:lnTo>
                  <a:cubicBezTo>
                    <a:pt x="59556" y="21407"/>
                    <a:pt x="59548" y="21340"/>
                    <a:pt x="59543" y="21275"/>
                  </a:cubicBezTo>
                  <a:lnTo>
                    <a:pt x="57262" y="21275"/>
                  </a:lnTo>
                  <a:lnTo>
                    <a:pt x="57262" y="18001"/>
                  </a:lnTo>
                  <a:lnTo>
                    <a:pt x="59318" y="18001"/>
                  </a:lnTo>
                  <a:cubicBezTo>
                    <a:pt x="59318" y="17940"/>
                    <a:pt x="59314" y="17874"/>
                    <a:pt x="59314" y="17809"/>
                  </a:cubicBezTo>
                  <a:lnTo>
                    <a:pt x="57262" y="17809"/>
                  </a:lnTo>
                  <a:lnTo>
                    <a:pt x="57262" y="14531"/>
                  </a:lnTo>
                  <a:lnTo>
                    <a:pt x="59771" y="14531"/>
                  </a:lnTo>
                  <a:cubicBezTo>
                    <a:pt x="59792" y="14470"/>
                    <a:pt x="59806" y="14404"/>
                    <a:pt x="59822" y="14339"/>
                  </a:cubicBezTo>
                  <a:lnTo>
                    <a:pt x="57262" y="14339"/>
                  </a:lnTo>
                  <a:lnTo>
                    <a:pt x="57262" y="11064"/>
                  </a:lnTo>
                  <a:lnTo>
                    <a:pt x="60537" y="11064"/>
                  </a:lnTo>
                  <a:lnTo>
                    <a:pt x="60537" y="10872"/>
                  </a:lnTo>
                  <a:lnTo>
                    <a:pt x="57262" y="10872"/>
                  </a:lnTo>
                  <a:lnTo>
                    <a:pt x="57262" y="7594"/>
                  </a:lnTo>
                  <a:lnTo>
                    <a:pt x="60537" y="7594"/>
                  </a:lnTo>
                  <a:lnTo>
                    <a:pt x="60537" y="7713"/>
                  </a:lnTo>
                  <a:cubicBezTo>
                    <a:pt x="60537" y="7670"/>
                    <a:pt x="60540" y="7631"/>
                    <a:pt x="60544" y="7594"/>
                  </a:cubicBezTo>
                  <a:cubicBezTo>
                    <a:pt x="60544" y="7530"/>
                    <a:pt x="60547" y="7464"/>
                    <a:pt x="60554" y="7402"/>
                  </a:cubicBezTo>
                  <a:cubicBezTo>
                    <a:pt x="60605" y="6676"/>
                    <a:pt x="60701" y="5958"/>
                    <a:pt x="60716" y="5222"/>
                  </a:cubicBezTo>
                  <a:cubicBezTo>
                    <a:pt x="60726" y="4850"/>
                    <a:pt x="60696" y="4484"/>
                    <a:pt x="60662" y="4124"/>
                  </a:cubicBezTo>
                  <a:cubicBezTo>
                    <a:pt x="60655" y="4060"/>
                    <a:pt x="60646" y="3996"/>
                    <a:pt x="60639" y="3932"/>
                  </a:cubicBezTo>
                  <a:cubicBezTo>
                    <a:pt x="60605" y="3616"/>
                    <a:pt x="60562" y="3307"/>
                    <a:pt x="60536" y="2991"/>
                  </a:cubicBezTo>
                  <a:lnTo>
                    <a:pt x="60536" y="3932"/>
                  </a:lnTo>
                  <a:lnTo>
                    <a:pt x="57261" y="3932"/>
                  </a:lnTo>
                  <a:lnTo>
                    <a:pt x="57261" y="658"/>
                  </a:lnTo>
                  <a:lnTo>
                    <a:pt x="60361" y="658"/>
                  </a:lnTo>
                  <a:cubicBezTo>
                    <a:pt x="60354" y="597"/>
                    <a:pt x="60345" y="531"/>
                    <a:pt x="60342" y="466"/>
                  </a:cubicBezTo>
                  <a:lnTo>
                    <a:pt x="57261" y="466"/>
                  </a:lnTo>
                  <a:lnTo>
                    <a:pt x="57261" y="366"/>
                  </a:lnTo>
                  <a:cubicBezTo>
                    <a:pt x="57199" y="361"/>
                    <a:pt x="57133" y="354"/>
                    <a:pt x="57069" y="343"/>
                  </a:cubicBezTo>
                  <a:lnTo>
                    <a:pt x="57069" y="466"/>
                  </a:lnTo>
                  <a:lnTo>
                    <a:pt x="53791" y="466"/>
                  </a:lnTo>
                  <a:cubicBezTo>
                    <a:pt x="53726" y="466"/>
                    <a:pt x="53663" y="466"/>
                    <a:pt x="53598" y="462"/>
                  </a:cubicBezTo>
                  <a:lnTo>
                    <a:pt x="53598" y="466"/>
                  </a:lnTo>
                  <a:lnTo>
                    <a:pt x="51220" y="466"/>
                  </a:lnTo>
                  <a:cubicBezTo>
                    <a:pt x="50911" y="496"/>
                    <a:pt x="50616" y="554"/>
                    <a:pt x="50323" y="620"/>
                  </a:cubicBezTo>
                  <a:cubicBezTo>
                    <a:pt x="50273" y="637"/>
                    <a:pt x="50223" y="647"/>
                    <a:pt x="50173" y="658"/>
                  </a:cubicBezTo>
                  <a:lnTo>
                    <a:pt x="50130" y="658"/>
                  </a:lnTo>
                  <a:lnTo>
                    <a:pt x="50130" y="3932"/>
                  </a:lnTo>
                  <a:lnTo>
                    <a:pt x="46852" y="3932"/>
                  </a:lnTo>
                  <a:lnTo>
                    <a:pt x="46852" y="898"/>
                  </a:lnTo>
                  <a:cubicBezTo>
                    <a:pt x="46787" y="886"/>
                    <a:pt x="46724" y="878"/>
                    <a:pt x="46660" y="870"/>
                  </a:cubicBezTo>
                  <a:lnTo>
                    <a:pt x="46660" y="3933"/>
                  </a:lnTo>
                  <a:lnTo>
                    <a:pt x="43386" y="3933"/>
                  </a:lnTo>
                  <a:lnTo>
                    <a:pt x="43386" y="1001"/>
                  </a:lnTo>
                  <a:cubicBezTo>
                    <a:pt x="43324" y="1012"/>
                    <a:pt x="43259" y="1021"/>
                    <a:pt x="43194" y="1025"/>
                  </a:cubicBezTo>
                  <a:lnTo>
                    <a:pt x="43194" y="3933"/>
                  </a:lnTo>
                  <a:lnTo>
                    <a:pt x="39916" y="3933"/>
                  </a:lnTo>
                  <a:lnTo>
                    <a:pt x="39916" y="660"/>
                  </a:lnTo>
                  <a:lnTo>
                    <a:pt x="41273" y="660"/>
                  </a:lnTo>
                  <a:cubicBezTo>
                    <a:pt x="41161" y="598"/>
                    <a:pt x="41118" y="522"/>
                    <a:pt x="41023" y="468"/>
                  </a:cubicBezTo>
                  <a:lnTo>
                    <a:pt x="40419" y="468"/>
                  </a:lnTo>
                  <a:cubicBezTo>
                    <a:pt x="40247" y="511"/>
                    <a:pt x="40067" y="572"/>
                    <a:pt x="39916" y="622"/>
                  </a:cubicBezTo>
                  <a:cubicBezTo>
                    <a:pt x="39873" y="638"/>
                    <a:pt x="39834" y="648"/>
                    <a:pt x="39801" y="660"/>
                  </a:cubicBezTo>
                  <a:lnTo>
                    <a:pt x="39724" y="660"/>
                  </a:lnTo>
                  <a:lnTo>
                    <a:pt x="39724" y="3935"/>
                  </a:lnTo>
                  <a:lnTo>
                    <a:pt x="36446" y="3935"/>
                  </a:lnTo>
                  <a:lnTo>
                    <a:pt x="36446" y="1045"/>
                  </a:lnTo>
                  <a:cubicBezTo>
                    <a:pt x="36381" y="1045"/>
                    <a:pt x="36318" y="1041"/>
                    <a:pt x="36254" y="1041"/>
                  </a:cubicBezTo>
                  <a:lnTo>
                    <a:pt x="36254" y="3935"/>
                  </a:lnTo>
                  <a:lnTo>
                    <a:pt x="32979" y="3935"/>
                  </a:lnTo>
                  <a:lnTo>
                    <a:pt x="32979" y="660"/>
                  </a:lnTo>
                  <a:lnTo>
                    <a:pt x="33322" y="660"/>
                  </a:lnTo>
                  <a:cubicBezTo>
                    <a:pt x="33230" y="644"/>
                    <a:pt x="33127" y="637"/>
                    <a:pt x="32979" y="632"/>
                  </a:cubicBezTo>
                  <a:lnTo>
                    <a:pt x="32942" y="632"/>
                  </a:lnTo>
                  <a:cubicBezTo>
                    <a:pt x="32908" y="632"/>
                    <a:pt x="32873" y="631"/>
                    <a:pt x="32838" y="631"/>
                  </a:cubicBezTo>
                  <a:cubicBezTo>
                    <a:pt x="32821" y="631"/>
                    <a:pt x="32803" y="632"/>
                    <a:pt x="32787" y="632"/>
                  </a:cubicBezTo>
                  <a:cubicBezTo>
                    <a:pt x="32698" y="631"/>
                    <a:pt x="32609" y="631"/>
                    <a:pt x="32520" y="631"/>
                  </a:cubicBezTo>
                  <a:cubicBezTo>
                    <a:pt x="32010" y="631"/>
                    <a:pt x="31499" y="648"/>
                    <a:pt x="30989" y="648"/>
                  </a:cubicBezTo>
                  <a:cubicBezTo>
                    <a:pt x="30858" y="648"/>
                    <a:pt x="30728" y="647"/>
                    <a:pt x="30597" y="644"/>
                  </a:cubicBezTo>
                  <a:cubicBezTo>
                    <a:pt x="30515" y="648"/>
                    <a:pt x="30433" y="650"/>
                    <a:pt x="30351" y="650"/>
                  </a:cubicBezTo>
                  <a:cubicBezTo>
                    <a:pt x="30129" y="650"/>
                    <a:pt x="29908" y="634"/>
                    <a:pt x="29687" y="601"/>
                  </a:cubicBezTo>
                  <a:cubicBezTo>
                    <a:pt x="29625" y="584"/>
                    <a:pt x="29563" y="562"/>
                    <a:pt x="29509" y="536"/>
                  </a:cubicBezTo>
                  <a:lnTo>
                    <a:pt x="29509" y="466"/>
                  </a:lnTo>
                  <a:lnTo>
                    <a:pt x="29390" y="466"/>
                  </a:lnTo>
                  <a:cubicBezTo>
                    <a:pt x="29364" y="450"/>
                    <a:pt x="29341" y="432"/>
                    <a:pt x="29317" y="412"/>
                  </a:cubicBezTo>
                  <a:lnTo>
                    <a:pt x="29317" y="466"/>
                  </a:lnTo>
                  <a:lnTo>
                    <a:pt x="27260" y="466"/>
                  </a:lnTo>
                  <a:cubicBezTo>
                    <a:pt x="27214" y="512"/>
                    <a:pt x="27077" y="554"/>
                    <a:pt x="27070" y="597"/>
                  </a:cubicBezTo>
                  <a:cubicBezTo>
                    <a:pt x="26905" y="604"/>
                    <a:pt x="26525" y="617"/>
                    <a:pt x="26044" y="631"/>
                  </a:cubicBezTo>
                  <a:cubicBezTo>
                    <a:pt x="25983" y="631"/>
                    <a:pt x="25917" y="634"/>
                    <a:pt x="25852" y="634"/>
                  </a:cubicBezTo>
                  <a:cubicBezTo>
                    <a:pt x="25657" y="641"/>
                    <a:pt x="25445" y="651"/>
                    <a:pt x="25230" y="658"/>
                  </a:cubicBezTo>
                  <a:lnTo>
                    <a:pt x="25852" y="658"/>
                  </a:lnTo>
                  <a:lnTo>
                    <a:pt x="25852" y="3932"/>
                  </a:lnTo>
                  <a:lnTo>
                    <a:pt x="22574" y="3932"/>
                  </a:lnTo>
                  <a:lnTo>
                    <a:pt x="22574" y="873"/>
                  </a:lnTo>
                  <a:cubicBezTo>
                    <a:pt x="22504" y="883"/>
                    <a:pt x="22442" y="896"/>
                    <a:pt x="22382" y="911"/>
                  </a:cubicBezTo>
                  <a:lnTo>
                    <a:pt x="22382" y="3930"/>
                  </a:lnTo>
                  <a:lnTo>
                    <a:pt x="19107" y="3930"/>
                  </a:lnTo>
                  <a:lnTo>
                    <a:pt x="19107" y="853"/>
                  </a:lnTo>
                  <a:cubicBezTo>
                    <a:pt x="19043" y="838"/>
                    <a:pt x="18977" y="826"/>
                    <a:pt x="18915" y="810"/>
                  </a:cubicBezTo>
                  <a:lnTo>
                    <a:pt x="18915" y="3930"/>
                  </a:lnTo>
                  <a:lnTo>
                    <a:pt x="15637" y="3930"/>
                  </a:lnTo>
                  <a:lnTo>
                    <a:pt x="15637" y="655"/>
                  </a:lnTo>
                  <a:lnTo>
                    <a:pt x="18288" y="655"/>
                  </a:lnTo>
                  <a:cubicBezTo>
                    <a:pt x="18050" y="595"/>
                    <a:pt x="17811" y="529"/>
                    <a:pt x="17573" y="465"/>
                  </a:cubicBezTo>
                  <a:lnTo>
                    <a:pt x="15636" y="465"/>
                  </a:lnTo>
                  <a:lnTo>
                    <a:pt x="15636" y="30"/>
                  </a:lnTo>
                  <a:cubicBezTo>
                    <a:pt x="15571" y="20"/>
                    <a:pt x="15505" y="10"/>
                    <a:pt x="15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26"/>
          <p:cNvSpPr/>
          <p:nvPr/>
        </p:nvSpPr>
        <p:spPr>
          <a:xfrm>
            <a:off x="4320675" y="2473625"/>
            <a:ext cx="1767000" cy="1766100"/>
          </a:xfrm>
          <a:prstGeom prst="rect">
            <a:avLst/>
          </a:prstGeom>
          <a:solidFill>
            <a:schemeClr val="lt2"/>
          </a:solidFill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1162875" y="1728875"/>
            <a:ext cx="2546700" cy="8376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title" idx="2"/>
          </p:nvPr>
        </p:nvSpPr>
        <p:spPr>
          <a:xfrm>
            <a:off x="4432439" y="2744835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1"/>
          </p:nvPr>
        </p:nvSpPr>
        <p:spPr>
          <a:xfrm rot="462">
            <a:off x="1319626" y="2783887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TITLE_AND_TWO_COLUMNS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27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144" name="Google Shape;144;p27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7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7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7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27"/>
          <p:cNvSpPr txBox="1">
            <a:spLocks noGrp="1"/>
          </p:cNvSpPr>
          <p:nvPr>
            <p:ph type="subTitle" idx="1"/>
          </p:nvPr>
        </p:nvSpPr>
        <p:spPr>
          <a:xfrm>
            <a:off x="965150" y="3895850"/>
            <a:ext cx="18624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965150" y="1411000"/>
            <a:ext cx="18624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subTitle" idx="2"/>
          </p:nvPr>
        </p:nvSpPr>
        <p:spPr>
          <a:xfrm>
            <a:off x="3644113" y="3895850"/>
            <a:ext cx="18624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title" idx="3"/>
          </p:nvPr>
        </p:nvSpPr>
        <p:spPr>
          <a:xfrm>
            <a:off x="3644113" y="1411000"/>
            <a:ext cx="18624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ubTitle" idx="4"/>
          </p:nvPr>
        </p:nvSpPr>
        <p:spPr>
          <a:xfrm>
            <a:off x="6316550" y="3895850"/>
            <a:ext cx="18624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title" idx="5"/>
          </p:nvPr>
        </p:nvSpPr>
        <p:spPr>
          <a:xfrm>
            <a:off x="6316550" y="1411000"/>
            <a:ext cx="18624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2"/>
            </a:gs>
            <a:gs pos="50000">
              <a:schemeClr val="accent2"/>
            </a:gs>
            <a:gs pos="7500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 i="0" u="none" strike="noStrike" cap="non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 i="0" u="none" strike="noStrike" cap="non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 i="0" u="none" strike="noStrike" cap="non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 i="0" u="none" strike="noStrike" cap="non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 i="0" u="none" strike="noStrike" cap="non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 i="0" u="none" strike="noStrike" cap="non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 i="0" u="none" strike="noStrike" cap="non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 i="0" u="none" strike="noStrike" cap="non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 i="0" u="none" strike="noStrike" cap="non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●"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○"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■"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●"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○"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■"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●"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○"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 Semi Condensed"/>
              <a:buChar char="■"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subTitle" idx="1"/>
          </p:nvPr>
        </p:nvSpPr>
        <p:spPr>
          <a:xfrm rot="-622">
            <a:off x="5035775" y="3380050"/>
            <a:ext cx="3314700" cy="7608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accent5"/>
                </a:solidFill>
              </a:rPr>
              <a:t>Software engineering Group 7.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52" name="Google Shape;252;p1"/>
          <p:cNvSpPr txBox="1">
            <a:spLocks noGrp="1"/>
          </p:cNvSpPr>
          <p:nvPr>
            <p:ph type="ctrTitle"/>
          </p:nvPr>
        </p:nvSpPr>
        <p:spPr>
          <a:xfrm>
            <a:off x="5035850" y="723572"/>
            <a:ext cx="3388200" cy="24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6000">
                <a:solidFill>
                  <a:schemeClr val="lt1"/>
                </a:solidFill>
              </a:rPr>
              <a:t>HOMING</a:t>
            </a:r>
            <a:br>
              <a:rPr lang="en" sz="4800">
                <a:solidFill>
                  <a:schemeClr val="lt1"/>
                </a:solidFill>
              </a:rPr>
            </a:br>
            <a:r>
              <a:rPr lang="en" sz="2400">
                <a:solidFill>
                  <a:schemeClr val="lt1"/>
                </a:solidFill>
              </a:rPr>
              <a:t>Booking System</a:t>
            </a:r>
            <a:endParaRPr sz="2400" b="0">
              <a:solidFill>
                <a:schemeClr val="lt1"/>
              </a:solidFill>
            </a:endParaRPr>
          </a:p>
        </p:txBody>
      </p:sp>
      <p:pic>
        <p:nvPicPr>
          <p:cNvPr id="253" name="Google Shape;25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7988" y="1464988"/>
            <a:ext cx="1477525" cy="2213500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</p:pic>
      <p:grpSp>
        <p:nvGrpSpPr>
          <p:cNvPr id="254" name="Google Shape;254;p1"/>
          <p:cNvGrpSpPr/>
          <p:nvPr/>
        </p:nvGrpSpPr>
        <p:grpSpPr>
          <a:xfrm rot="-5400000">
            <a:off x="2920413" y="2058213"/>
            <a:ext cx="2779175" cy="1027050"/>
            <a:chOff x="1363650" y="657325"/>
            <a:chExt cx="2779175" cy="1027050"/>
          </a:xfrm>
        </p:grpSpPr>
        <p:sp>
          <p:nvSpPr>
            <p:cNvPr id="255" name="Google Shape;255;p1"/>
            <p:cNvSpPr/>
            <p:nvPr/>
          </p:nvSpPr>
          <p:spPr>
            <a:xfrm>
              <a:off x="1363650" y="889600"/>
              <a:ext cx="2779100" cy="794775"/>
            </a:xfrm>
            <a:custGeom>
              <a:avLst/>
              <a:gdLst/>
              <a:ahLst/>
              <a:cxnLst/>
              <a:rect l="l" t="t" r="r" b="b"/>
              <a:pathLst>
                <a:path w="111164" h="31791" extrusionOk="0">
                  <a:moveTo>
                    <a:pt x="1" y="0"/>
                  </a:moveTo>
                  <a:lnTo>
                    <a:pt x="1" y="5303"/>
                  </a:lnTo>
                  <a:lnTo>
                    <a:pt x="2" y="5303"/>
                  </a:lnTo>
                  <a:lnTo>
                    <a:pt x="874" y="5458"/>
                  </a:lnTo>
                  <a:lnTo>
                    <a:pt x="2560" y="6164"/>
                  </a:lnTo>
                  <a:lnTo>
                    <a:pt x="3095" y="5916"/>
                  </a:lnTo>
                  <a:lnTo>
                    <a:pt x="3506" y="6251"/>
                  </a:lnTo>
                  <a:lnTo>
                    <a:pt x="3615" y="6402"/>
                  </a:lnTo>
                  <a:lnTo>
                    <a:pt x="4380" y="6561"/>
                  </a:lnTo>
                  <a:lnTo>
                    <a:pt x="4907" y="6687"/>
                  </a:lnTo>
                  <a:lnTo>
                    <a:pt x="5466" y="7180"/>
                  </a:lnTo>
                  <a:lnTo>
                    <a:pt x="5945" y="7511"/>
                  </a:lnTo>
                  <a:lnTo>
                    <a:pt x="6244" y="7285"/>
                  </a:lnTo>
                  <a:lnTo>
                    <a:pt x="6682" y="7169"/>
                  </a:lnTo>
                  <a:lnTo>
                    <a:pt x="7135" y="7513"/>
                  </a:lnTo>
                  <a:lnTo>
                    <a:pt x="7766" y="7371"/>
                  </a:lnTo>
                  <a:lnTo>
                    <a:pt x="8349" y="7226"/>
                  </a:lnTo>
                  <a:lnTo>
                    <a:pt x="8935" y="7804"/>
                  </a:lnTo>
                  <a:lnTo>
                    <a:pt x="9804" y="8337"/>
                  </a:lnTo>
                  <a:lnTo>
                    <a:pt x="9992" y="8276"/>
                  </a:lnTo>
                  <a:lnTo>
                    <a:pt x="10584" y="8141"/>
                  </a:lnTo>
                  <a:lnTo>
                    <a:pt x="11581" y="8222"/>
                  </a:lnTo>
                  <a:lnTo>
                    <a:pt x="11774" y="7991"/>
                  </a:lnTo>
                  <a:lnTo>
                    <a:pt x="12282" y="8159"/>
                  </a:lnTo>
                  <a:lnTo>
                    <a:pt x="13045" y="8531"/>
                  </a:lnTo>
                  <a:lnTo>
                    <a:pt x="13283" y="8535"/>
                  </a:lnTo>
                  <a:lnTo>
                    <a:pt x="13616" y="8701"/>
                  </a:lnTo>
                  <a:lnTo>
                    <a:pt x="13981" y="8770"/>
                  </a:lnTo>
                  <a:lnTo>
                    <a:pt x="14296" y="9222"/>
                  </a:lnTo>
                  <a:lnTo>
                    <a:pt x="14584" y="9506"/>
                  </a:lnTo>
                  <a:lnTo>
                    <a:pt x="15070" y="9407"/>
                  </a:lnTo>
                  <a:lnTo>
                    <a:pt x="16648" y="9519"/>
                  </a:lnTo>
                  <a:lnTo>
                    <a:pt x="17387" y="9566"/>
                  </a:lnTo>
                  <a:lnTo>
                    <a:pt x="17842" y="9804"/>
                  </a:lnTo>
                  <a:lnTo>
                    <a:pt x="18371" y="10050"/>
                  </a:lnTo>
                  <a:lnTo>
                    <a:pt x="18737" y="9882"/>
                  </a:lnTo>
                  <a:lnTo>
                    <a:pt x="18963" y="10171"/>
                  </a:lnTo>
                  <a:lnTo>
                    <a:pt x="19106" y="10424"/>
                  </a:lnTo>
                  <a:lnTo>
                    <a:pt x="19868" y="10663"/>
                  </a:lnTo>
                  <a:lnTo>
                    <a:pt x="20152" y="10890"/>
                  </a:lnTo>
                  <a:lnTo>
                    <a:pt x="20654" y="10851"/>
                  </a:lnTo>
                  <a:lnTo>
                    <a:pt x="21178" y="10570"/>
                  </a:lnTo>
                  <a:lnTo>
                    <a:pt x="21665" y="10602"/>
                  </a:lnTo>
                  <a:lnTo>
                    <a:pt x="22404" y="10815"/>
                  </a:lnTo>
                  <a:lnTo>
                    <a:pt x="23073" y="11186"/>
                  </a:lnTo>
                  <a:lnTo>
                    <a:pt x="23728" y="11189"/>
                  </a:lnTo>
                  <a:lnTo>
                    <a:pt x="24345" y="11421"/>
                  </a:lnTo>
                  <a:lnTo>
                    <a:pt x="24960" y="11675"/>
                  </a:lnTo>
                  <a:lnTo>
                    <a:pt x="25612" y="11500"/>
                  </a:lnTo>
                  <a:lnTo>
                    <a:pt x="25746" y="11977"/>
                  </a:lnTo>
                  <a:lnTo>
                    <a:pt x="25897" y="12286"/>
                  </a:lnTo>
                  <a:lnTo>
                    <a:pt x="26532" y="12349"/>
                  </a:lnTo>
                  <a:lnTo>
                    <a:pt x="27050" y="12188"/>
                  </a:lnTo>
                  <a:lnTo>
                    <a:pt x="27380" y="12226"/>
                  </a:lnTo>
                  <a:lnTo>
                    <a:pt x="28431" y="12400"/>
                  </a:lnTo>
                  <a:lnTo>
                    <a:pt x="29122" y="13126"/>
                  </a:lnTo>
                  <a:lnTo>
                    <a:pt x="30052" y="12776"/>
                  </a:lnTo>
                  <a:lnTo>
                    <a:pt x="30865" y="13342"/>
                  </a:lnTo>
                  <a:lnTo>
                    <a:pt x="31338" y="13321"/>
                  </a:lnTo>
                  <a:lnTo>
                    <a:pt x="31718" y="13478"/>
                  </a:lnTo>
                  <a:lnTo>
                    <a:pt x="32964" y="13546"/>
                  </a:lnTo>
                  <a:lnTo>
                    <a:pt x="33437" y="13577"/>
                  </a:lnTo>
                  <a:lnTo>
                    <a:pt x="33822" y="13773"/>
                  </a:lnTo>
                  <a:lnTo>
                    <a:pt x="34637" y="14492"/>
                  </a:lnTo>
                  <a:lnTo>
                    <a:pt x="35375" y="14375"/>
                  </a:lnTo>
                  <a:lnTo>
                    <a:pt x="36665" y="14353"/>
                  </a:lnTo>
                  <a:lnTo>
                    <a:pt x="37288" y="13951"/>
                  </a:lnTo>
                  <a:lnTo>
                    <a:pt x="37174" y="14460"/>
                  </a:lnTo>
                  <a:lnTo>
                    <a:pt x="37174" y="14460"/>
                  </a:lnTo>
                  <a:lnTo>
                    <a:pt x="38338" y="13982"/>
                  </a:lnTo>
                  <a:lnTo>
                    <a:pt x="38585" y="14112"/>
                  </a:lnTo>
                  <a:lnTo>
                    <a:pt x="39320" y="14005"/>
                  </a:lnTo>
                  <a:lnTo>
                    <a:pt x="39842" y="13927"/>
                  </a:lnTo>
                  <a:lnTo>
                    <a:pt x="40423" y="14032"/>
                  </a:lnTo>
                  <a:lnTo>
                    <a:pt x="40765" y="13952"/>
                  </a:lnTo>
                  <a:lnTo>
                    <a:pt x="41314" y="14394"/>
                  </a:lnTo>
                  <a:lnTo>
                    <a:pt x="42542" y="14545"/>
                  </a:lnTo>
                  <a:lnTo>
                    <a:pt x="43273" y="14901"/>
                  </a:lnTo>
                  <a:lnTo>
                    <a:pt x="44145" y="15176"/>
                  </a:lnTo>
                  <a:lnTo>
                    <a:pt x="44718" y="15352"/>
                  </a:lnTo>
                  <a:lnTo>
                    <a:pt x="45335" y="15263"/>
                  </a:lnTo>
                  <a:lnTo>
                    <a:pt x="45504" y="15580"/>
                  </a:lnTo>
                  <a:lnTo>
                    <a:pt x="45860" y="15776"/>
                  </a:lnTo>
                  <a:lnTo>
                    <a:pt x="46487" y="15614"/>
                  </a:lnTo>
                  <a:lnTo>
                    <a:pt x="47093" y="15865"/>
                  </a:lnTo>
                  <a:lnTo>
                    <a:pt x="47557" y="15678"/>
                  </a:lnTo>
                  <a:lnTo>
                    <a:pt x="48019" y="15907"/>
                  </a:lnTo>
                  <a:lnTo>
                    <a:pt x="48777" y="15832"/>
                  </a:lnTo>
                  <a:lnTo>
                    <a:pt x="49916" y="16145"/>
                  </a:lnTo>
                  <a:lnTo>
                    <a:pt x="50919" y="16633"/>
                  </a:lnTo>
                  <a:lnTo>
                    <a:pt x="51285" y="16995"/>
                  </a:lnTo>
                  <a:lnTo>
                    <a:pt x="51523" y="17183"/>
                  </a:lnTo>
                  <a:lnTo>
                    <a:pt x="52411" y="16624"/>
                  </a:lnTo>
                  <a:lnTo>
                    <a:pt x="53761" y="17418"/>
                  </a:lnTo>
                  <a:lnTo>
                    <a:pt x="54241" y="17190"/>
                  </a:lnTo>
                  <a:lnTo>
                    <a:pt x="54583" y="17365"/>
                  </a:lnTo>
                  <a:lnTo>
                    <a:pt x="55170" y="17395"/>
                  </a:lnTo>
                  <a:lnTo>
                    <a:pt x="55552" y="17743"/>
                  </a:lnTo>
                  <a:lnTo>
                    <a:pt x="56008" y="18069"/>
                  </a:lnTo>
                  <a:lnTo>
                    <a:pt x="56791" y="18840"/>
                  </a:lnTo>
                  <a:lnTo>
                    <a:pt x="57391" y="18269"/>
                  </a:lnTo>
                  <a:lnTo>
                    <a:pt x="58397" y="18426"/>
                  </a:lnTo>
                  <a:lnTo>
                    <a:pt x="59128" y="18300"/>
                  </a:lnTo>
                  <a:lnTo>
                    <a:pt x="60071" y="18729"/>
                  </a:lnTo>
                  <a:lnTo>
                    <a:pt x="60048" y="18869"/>
                  </a:lnTo>
                  <a:lnTo>
                    <a:pt x="60636" y="19060"/>
                  </a:lnTo>
                  <a:lnTo>
                    <a:pt x="61603" y="19516"/>
                  </a:lnTo>
                  <a:lnTo>
                    <a:pt x="61980" y="20003"/>
                  </a:lnTo>
                  <a:lnTo>
                    <a:pt x="62275" y="19798"/>
                  </a:lnTo>
                  <a:lnTo>
                    <a:pt x="62514" y="20040"/>
                  </a:lnTo>
                  <a:lnTo>
                    <a:pt x="62783" y="20439"/>
                  </a:lnTo>
                  <a:lnTo>
                    <a:pt x="63721" y="20258"/>
                  </a:lnTo>
                  <a:lnTo>
                    <a:pt x="64426" y="21119"/>
                  </a:lnTo>
                  <a:lnTo>
                    <a:pt x="65769" y="20977"/>
                  </a:lnTo>
                  <a:lnTo>
                    <a:pt x="66715" y="21156"/>
                  </a:lnTo>
                  <a:lnTo>
                    <a:pt x="66939" y="21669"/>
                  </a:lnTo>
                  <a:lnTo>
                    <a:pt x="67224" y="22174"/>
                  </a:lnTo>
                  <a:lnTo>
                    <a:pt x="67872" y="21991"/>
                  </a:lnTo>
                  <a:lnTo>
                    <a:pt x="69028" y="21929"/>
                  </a:lnTo>
                  <a:lnTo>
                    <a:pt x="69990" y="22014"/>
                  </a:lnTo>
                  <a:lnTo>
                    <a:pt x="70516" y="21997"/>
                  </a:lnTo>
                  <a:lnTo>
                    <a:pt x="70609" y="21799"/>
                  </a:lnTo>
                  <a:lnTo>
                    <a:pt x="71016" y="21775"/>
                  </a:lnTo>
                  <a:lnTo>
                    <a:pt x="71819" y="22681"/>
                  </a:lnTo>
                  <a:lnTo>
                    <a:pt x="72855" y="22291"/>
                  </a:lnTo>
                  <a:lnTo>
                    <a:pt x="73523" y="22794"/>
                  </a:lnTo>
                  <a:lnTo>
                    <a:pt x="74029" y="22313"/>
                  </a:lnTo>
                  <a:lnTo>
                    <a:pt x="74350" y="22433"/>
                  </a:lnTo>
                  <a:lnTo>
                    <a:pt x="75025" y="22566"/>
                  </a:lnTo>
                  <a:lnTo>
                    <a:pt x="75277" y="22497"/>
                  </a:lnTo>
                  <a:lnTo>
                    <a:pt x="75595" y="22473"/>
                  </a:lnTo>
                  <a:lnTo>
                    <a:pt x="76323" y="22473"/>
                  </a:lnTo>
                  <a:lnTo>
                    <a:pt x="76832" y="22841"/>
                  </a:lnTo>
                  <a:lnTo>
                    <a:pt x="77940" y="22702"/>
                  </a:lnTo>
                  <a:lnTo>
                    <a:pt x="78257" y="23167"/>
                  </a:lnTo>
                  <a:lnTo>
                    <a:pt x="79023" y="23217"/>
                  </a:lnTo>
                  <a:lnTo>
                    <a:pt x="79226" y="23644"/>
                  </a:lnTo>
                  <a:lnTo>
                    <a:pt x="79530" y="24108"/>
                  </a:lnTo>
                  <a:lnTo>
                    <a:pt x="80814" y="23522"/>
                  </a:lnTo>
                  <a:lnTo>
                    <a:pt x="81185" y="23700"/>
                  </a:lnTo>
                  <a:lnTo>
                    <a:pt x="81495" y="23767"/>
                  </a:lnTo>
                  <a:lnTo>
                    <a:pt x="82033" y="24756"/>
                  </a:lnTo>
                  <a:lnTo>
                    <a:pt x="82930" y="24842"/>
                  </a:lnTo>
                  <a:lnTo>
                    <a:pt x="83620" y="25117"/>
                  </a:lnTo>
                  <a:lnTo>
                    <a:pt x="84078" y="24956"/>
                  </a:lnTo>
                  <a:lnTo>
                    <a:pt x="83941" y="25595"/>
                  </a:lnTo>
                  <a:lnTo>
                    <a:pt x="85203" y="25789"/>
                  </a:lnTo>
                  <a:lnTo>
                    <a:pt x="87552" y="26311"/>
                  </a:lnTo>
                  <a:lnTo>
                    <a:pt x="87532" y="26801"/>
                  </a:lnTo>
                  <a:lnTo>
                    <a:pt x="87281" y="26892"/>
                  </a:lnTo>
                  <a:lnTo>
                    <a:pt x="87880" y="27092"/>
                  </a:lnTo>
                  <a:lnTo>
                    <a:pt x="88893" y="27316"/>
                  </a:lnTo>
                  <a:lnTo>
                    <a:pt x="89141" y="27073"/>
                  </a:lnTo>
                  <a:lnTo>
                    <a:pt x="89587" y="26914"/>
                  </a:lnTo>
                  <a:lnTo>
                    <a:pt x="89733" y="27498"/>
                  </a:lnTo>
                  <a:lnTo>
                    <a:pt x="90514" y="27804"/>
                  </a:lnTo>
                  <a:lnTo>
                    <a:pt x="90354" y="28456"/>
                  </a:lnTo>
                  <a:lnTo>
                    <a:pt x="90320" y="28752"/>
                  </a:lnTo>
                  <a:lnTo>
                    <a:pt x="90320" y="28752"/>
                  </a:lnTo>
                  <a:lnTo>
                    <a:pt x="91386" y="28114"/>
                  </a:lnTo>
                  <a:lnTo>
                    <a:pt x="92427" y="27814"/>
                  </a:lnTo>
                  <a:lnTo>
                    <a:pt x="92740" y="27854"/>
                  </a:lnTo>
                  <a:lnTo>
                    <a:pt x="93106" y="27753"/>
                  </a:lnTo>
                  <a:lnTo>
                    <a:pt x="93689" y="27846"/>
                  </a:lnTo>
                  <a:lnTo>
                    <a:pt x="94464" y="28506"/>
                  </a:lnTo>
                  <a:lnTo>
                    <a:pt x="94709" y="28339"/>
                  </a:lnTo>
                  <a:lnTo>
                    <a:pt x="95080" y="28603"/>
                  </a:lnTo>
                  <a:lnTo>
                    <a:pt x="95429" y="28754"/>
                  </a:lnTo>
                  <a:lnTo>
                    <a:pt x="95777" y="29002"/>
                  </a:lnTo>
                  <a:lnTo>
                    <a:pt x="95922" y="29573"/>
                  </a:lnTo>
                  <a:lnTo>
                    <a:pt x="96776" y="29150"/>
                  </a:lnTo>
                  <a:lnTo>
                    <a:pt x="97400" y="29275"/>
                  </a:lnTo>
                  <a:lnTo>
                    <a:pt x="98379" y="29349"/>
                  </a:lnTo>
                  <a:lnTo>
                    <a:pt x="98882" y="29361"/>
                  </a:lnTo>
                  <a:lnTo>
                    <a:pt x="99110" y="29480"/>
                  </a:lnTo>
                  <a:lnTo>
                    <a:pt x="99934" y="29536"/>
                  </a:lnTo>
                  <a:lnTo>
                    <a:pt x="100102" y="29743"/>
                  </a:lnTo>
                  <a:lnTo>
                    <a:pt x="100549" y="29798"/>
                  </a:lnTo>
                  <a:lnTo>
                    <a:pt x="101335" y="29807"/>
                  </a:lnTo>
                  <a:lnTo>
                    <a:pt x="101869" y="30256"/>
                  </a:lnTo>
                  <a:lnTo>
                    <a:pt x="103048" y="29898"/>
                  </a:lnTo>
                  <a:lnTo>
                    <a:pt x="103468" y="30484"/>
                  </a:lnTo>
                  <a:lnTo>
                    <a:pt x="104280" y="30613"/>
                  </a:lnTo>
                  <a:lnTo>
                    <a:pt x="105219" y="30910"/>
                  </a:lnTo>
                  <a:lnTo>
                    <a:pt x="105720" y="30863"/>
                  </a:lnTo>
                  <a:lnTo>
                    <a:pt x="105939" y="31155"/>
                  </a:lnTo>
                  <a:lnTo>
                    <a:pt x="106881" y="31109"/>
                  </a:lnTo>
                  <a:lnTo>
                    <a:pt x="107279" y="31230"/>
                  </a:lnTo>
                  <a:lnTo>
                    <a:pt x="108182" y="31776"/>
                  </a:lnTo>
                  <a:lnTo>
                    <a:pt x="109828" y="31523"/>
                  </a:lnTo>
                  <a:lnTo>
                    <a:pt x="110390" y="31483"/>
                  </a:lnTo>
                  <a:lnTo>
                    <a:pt x="110984" y="31782"/>
                  </a:lnTo>
                  <a:lnTo>
                    <a:pt x="111164" y="31791"/>
                  </a:lnTo>
                  <a:lnTo>
                    <a:pt x="111164" y="25560"/>
                  </a:lnTo>
                  <a:lnTo>
                    <a:pt x="51284" y="11850"/>
                  </a:lnTo>
                  <a:cubicBezTo>
                    <a:pt x="50858" y="11752"/>
                    <a:pt x="50144" y="11481"/>
                    <a:pt x="50144" y="1148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1363700" y="657325"/>
              <a:ext cx="2779125" cy="1023850"/>
            </a:xfrm>
            <a:custGeom>
              <a:avLst/>
              <a:gdLst/>
              <a:ahLst/>
              <a:cxnLst/>
              <a:rect l="l" t="t" r="r" b="b"/>
              <a:pathLst>
                <a:path w="111165" h="40954" extrusionOk="0">
                  <a:moveTo>
                    <a:pt x="0" y="1"/>
                  </a:moveTo>
                  <a:lnTo>
                    <a:pt x="0" y="12677"/>
                  </a:lnTo>
                  <a:lnTo>
                    <a:pt x="298" y="12727"/>
                  </a:lnTo>
                  <a:lnTo>
                    <a:pt x="442" y="12905"/>
                  </a:lnTo>
                  <a:lnTo>
                    <a:pt x="1019" y="13113"/>
                  </a:lnTo>
                  <a:lnTo>
                    <a:pt x="3001" y="14031"/>
                  </a:lnTo>
                  <a:lnTo>
                    <a:pt x="4385" y="13673"/>
                  </a:lnTo>
                  <a:lnTo>
                    <a:pt x="4757" y="13239"/>
                  </a:lnTo>
                  <a:lnTo>
                    <a:pt x="5119" y="13639"/>
                  </a:lnTo>
                  <a:lnTo>
                    <a:pt x="6291" y="14368"/>
                  </a:lnTo>
                  <a:lnTo>
                    <a:pt x="7057" y="14765"/>
                  </a:lnTo>
                  <a:lnTo>
                    <a:pt x="8215" y="15379"/>
                  </a:lnTo>
                  <a:lnTo>
                    <a:pt x="8671" y="15995"/>
                  </a:lnTo>
                  <a:lnTo>
                    <a:pt x="9581" y="16301"/>
                  </a:lnTo>
                  <a:lnTo>
                    <a:pt x="10623" y="16558"/>
                  </a:lnTo>
                  <a:lnTo>
                    <a:pt x="11059" y="16844"/>
                  </a:lnTo>
                  <a:lnTo>
                    <a:pt x="12419" y="16405"/>
                  </a:lnTo>
                  <a:lnTo>
                    <a:pt x="13651" y="17128"/>
                  </a:lnTo>
                  <a:lnTo>
                    <a:pt x="13788" y="17280"/>
                  </a:lnTo>
                  <a:lnTo>
                    <a:pt x="14454" y="17245"/>
                  </a:lnTo>
                  <a:lnTo>
                    <a:pt x="15390" y="17422"/>
                  </a:lnTo>
                  <a:lnTo>
                    <a:pt x="16268" y="17320"/>
                  </a:lnTo>
                  <a:lnTo>
                    <a:pt x="17432" y="17781"/>
                  </a:lnTo>
                  <a:lnTo>
                    <a:pt x="17428" y="18248"/>
                  </a:lnTo>
                  <a:lnTo>
                    <a:pt x="17732" y="18442"/>
                  </a:lnTo>
                  <a:lnTo>
                    <a:pt x="18092" y="18841"/>
                  </a:lnTo>
                  <a:lnTo>
                    <a:pt x="18857" y="18492"/>
                  </a:lnTo>
                  <a:lnTo>
                    <a:pt x="19574" y="18372"/>
                  </a:lnTo>
                  <a:lnTo>
                    <a:pt x="20079" y="19039"/>
                  </a:lnTo>
                  <a:lnTo>
                    <a:pt x="21197" y="19390"/>
                  </a:lnTo>
                  <a:lnTo>
                    <a:pt x="22624" y="19046"/>
                  </a:lnTo>
                  <a:lnTo>
                    <a:pt x="23691" y="19288"/>
                  </a:lnTo>
                  <a:lnTo>
                    <a:pt x="24719" y="19326"/>
                  </a:lnTo>
                  <a:lnTo>
                    <a:pt x="25313" y="19472"/>
                  </a:lnTo>
                  <a:lnTo>
                    <a:pt x="25959" y="19432"/>
                  </a:lnTo>
                  <a:lnTo>
                    <a:pt x="26348" y="19749"/>
                  </a:lnTo>
                  <a:lnTo>
                    <a:pt x="26909" y="19971"/>
                  </a:lnTo>
                  <a:lnTo>
                    <a:pt x="27616" y="20731"/>
                  </a:lnTo>
                  <a:lnTo>
                    <a:pt x="28555" y="20507"/>
                  </a:lnTo>
                  <a:lnTo>
                    <a:pt x="29590" y="20028"/>
                  </a:lnTo>
                  <a:lnTo>
                    <a:pt x="29941" y="20719"/>
                  </a:lnTo>
                  <a:lnTo>
                    <a:pt x="30260" y="20688"/>
                  </a:lnTo>
                  <a:lnTo>
                    <a:pt x="30726" y="21165"/>
                  </a:lnTo>
                  <a:lnTo>
                    <a:pt x="31102" y="20950"/>
                  </a:lnTo>
                  <a:lnTo>
                    <a:pt x="31920" y="21489"/>
                  </a:lnTo>
                  <a:lnTo>
                    <a:pt x="32798" y="21564"/>
                  </a:lnTo>
                  <a:lnTo>
                    <a:pt x="34494" y="21688"/>
                  </a:lnTo>
                  <a:lnTo>
                    <a:pt x="34892" y="22199"/>
                  </a:lnTo>
                  <a:lnTo>
                    <a:pt x="36880" y="22769"/>
                  </a:lnTo>
                  <a:lnTo>
                    <a:pt x="38282" y="22729"/>
                  </a:lnTo>
                  <a:lnTo>
                    <a:pt x="40280" y="22988"/>
                  </a:lnTo>
                  <a:lnTo>
                    <a:pt x="41172" y="22964"/>
                  </a:lnTo>
                  <a:lnTo>
                    <a:pt x="41887" y="22938"/>
                  </a:lnTo>
                  <a:lnTo>
                    <a:pt x="42532" y="23597"/>
                  </a:lnTo>
                  <a:lnTo>
                    <a:pt x="43591" y="23086"/>
                  </a:lnTo>
                  <a:lnTo>
                    <a:pt x="44206" y="23587"/>
                  </a:lnTo>
                  <a:lnTo>
                    <a:pt x="45359" y="23961"/>
                  </a:lnTo>
                  <a:lnTo>
                    <a:pt x="47445" y="23594"/>
                  </a:lnTo>
                  <a:lnTo>
                    <a:pt x="49315" y="24432"/>
                  </a:lnTo>
                  <a:lnTo>
                    <a:pt x="50505" y="23944"/>
                  </a:lnTo>
                  <a:lnTo>
                    <a:pt x="52063" y="24996"/>
                  </a:lnTo>
                  <a:lnTo>
                    <a:pt x="52741" y="25352"/>
                  </a:lnTo>
                  <a:lnTo>
                    <a:pt x="53133" y="25858"/>
                  </a:lnTo>
                  <a:lnTo>
                    <a:pt x="54550" y="25469"/>
                  </a:lnTo>
                  <a:lnTo>
                    <a:pt x="56062" y="25925"/>
                  </a:lnTo>
                  <a:lnTo>
                    <a:pt x="57031" y="26538"/>
                  </a:lnTo>
                  <a:lnTo>
                    <a:pt x="57404" y="26813"/>
                  </a:lnTo>
                  <a:lnTo>
                    <a:pt x="58611" y="26396"/>
                  </a:lnTo>
                  <a:lnTo>
                    <a:pt x="58626" y="26872"/>
                  </a:lnTo>
                  <a:lnTo>
                    <a:pt x="59271" y="26911"/>
                  </a:lnTo>
                  <a:lnTo>
                    <a:pt x="59633" y="26993"/>
                  </a:lnTo>
                  <a:lnTo>
                    <a:pt x="60188" y="27258"/>
                  </a:lnTo>
                  <a:lnTo>
                    <a:pt x="61308" y="27050"/>
                  </a:lnTo>
                  <a:lnTo>
                    <a:pt x="61372" y="27265"/>
                  </a:lnTo>
                  <a:lnTo>
                    <a:pt x="61855" y="27970"/>
                  </a:lnTo>
                  <a:lnTo>
                    <a:pt x="62230" y="28168"/>
                  </a:lnTo>
                  <a:lnTo>
                    <a:pt x="62912" y="28187"/>
                  </a:lnTo>
                  <a:lnTo>
                    <a:pt x="63236" y="28686"/>
                  </a:lnTo>
                  <a:lnTo>
                    <a:pt x="64732" y="28817"/>
                  </a:lnTo>
                  <a:lnTo>
                    <a:pt x="65815" y="28837"/>
                  </a:lnTo>
                  <a:lnTo>
                    <a:pt x="66216" y="29242"/>
                  </a:lnTo>
                  <a:lnTo>
                    <a:pt x="67413" y="29749"/>
                  </a:lnTo>
                  <a:lnTo>
                    <a:pt x="67821" y="29327"/>
                  </a:lnTo>
                  <a:lnTo>
                    <a:pt x="69780" y="29413"/>
                  </a:lnTo>
                  <a:lnTo>
                    <a:pt x="69995" y="29213"/>
                  </a:lnTo>
                  <a:lnTo>
                    <a:pt x="70741" y="29779"/>
                  </a:lnTo>
                  <a:lnTo>
                    <a:pt x="71710" y="29266"/>
                  </a:lnTo>
                  <a:lnTo>
                    <a:pt x="72525" y="30253"/>
                  </a:lnTo>
                  <a:lnTo>
                    <a:pt x="73880" y="30042"/>
                  </a:lnTo>
                  <a:lnTo>
                    <a:pt x="75179" y="30557"/>
                  </a:lnTo>
                  <a:lnTo>
                    <a:pt x="75226" y="31148"/>
                  </a:lnTo>
                  <a:lnTo>
                    <a:pt x="76158" y="30898"/>
                  </a:lnTo>
                  <a:lnTo>
                    <a:pt x="76960" y="31168"/>
                  </a:lnTo>
                  <a:lnTo>
                    <a:pt x="78281" y="31381"/>
                  </a:lnTo>
                  <a:lnTo>
                    <a:pt x="79485" y="31569"/>
                  </a:lnTo>
                  <a:lnTo>
                    <a:pt x="80818" y="31774"/>
                  </a:lnTo>
                  <a:lnTo>
                    <a:pt x="81374" y="32385"/>
                  </a:lnTo>
                  <a:lnTo>
                    <a:pt x="81760" y="32193"/>
                  </a:lnTo>
                  <a:lnTo>
                    <a:pt x="82127" y="32622"/>
                  </a:lnTo>
                  <a:lnTo>
                    <a:pt x="83041" y="32908"/>
                  </a:lnTo>
                  <a:lnTo>
                    <a:pt x="84121" y="32813"/>
                  </a:lnTo>
                  <a:lnTo>
                    <a:pt x="84646" y="33949"/>
                  </a:lnTo>
                  <a:lnTo>
                    <a:pt x="85655" y="34124"/>
                  </a:lnTo>
                  <a:lnTo>
                    <a:pt x="86530" y="33956"/>
                  </a:lnTo>
                  <a:lnTo>
                    <a:pt x="87151" y="34580"/>
                  </a:lnTo>
                  <a:lnTo>
                    <a:pt x="88287" y="34693"/>
                  </a:lnTo>
                  <a:lnTo>
                    <a:pt x="88781" y="35488"/>
                  </a:lnTo>
                  <a:lnTo>
                    <a:pt x="90322" y="35693"/>
                  </a:lnTo>
                  <a:lnTo>
                    <a:pt x="91133" y="35559"/>
                  </a:lnTo>
                  <a:lnTo>
                    <a:pt x="94034" y="36705"/>
                  </a:lnTo>
                  <a:lnTo>
                    <a:pt x="95109" y="36649"/>
                  </a:lnTo>
                  <a:lnTo>
                    <a:pt x="95497" y="37503"/>
                  </a:lnTo>
                  <a:lnTo>
                    <a:pt x="95669" y="37500"/>
                  </a:lnTo>
                  <a:lnTo>
                    <a:pt x="96139" y="37608"/>
                  </a:lnTo>
                  <a:lnTo>
                    <a:pt x="96919" y="37626"/>
                  </a:lnTo>
                  <a:lnTo>
                    <a:pt x="97272" y="37339"/>
                  </a:lnTo>
                  <a:lnTo>
                    <a:pt x="97272" y="37339"/>
                  </a:lnTo>
                  <a:lnTo>
                    <a:pt x="97257" y="37752"/>
                  </a:lnTo>
                  <a:lnTo>
                    <a:pt x="97983" y="38171"/>
                  </a:lnTo>
                  <a:lnTo>
                    <a:pt x="98204" y="37710"/>
                  </a:lnTo>
                  <a:lnTo>
                    <a:pt x="99674" y="38277"/>
                  </a:lnTo>
                  <a:lnTo>
                    <a:pt x="100945" y="37721"/>
                  </a:lnTo>
                  <a:lnTo>
                    <a:pt x="101360" y="38516"/>
                  </a:lnTo>
                  <a:lnTo>
                    <a:pt x="102524" y="38231"/>
                  </a:lnTo>
                  <a:lnTo>
                    <a:pt x="102916" y="38278"/>
                  </a:lnTo>
                  <a:lnTo>
                    <a:pt x="103781" y="38084"/>
                  </a:lnTo>
                  <a:lnTo>
                    <a:pt x="104509" y="39235"/>
                  </a:lnTo>
                  <a:lnTo>
                    <a:pt x="105579" y="39263"/>
                  </a:lnTo>
                  <a:lnTo>
                    <a:pt x="105926" y="39012"/>
                  </a:lnTo>
                  <a:lnTo>
                    <a:pt x="106605" y="39760"/>
                  </a:lnTo>
                  <a:lnTo>
                    <a:pt x="107674" y="40141"/>
                  </a:lnTo>
                  <a:lnTo>
                    <a:pt x="108978" y="40701"/>
                  </a:lnTo>
                  <a:lnTo>
                    <a:pt x="110016" y="40707"/>
                  </a:lnTo>
                  <a:lnTo>
                    <a:pt x="111164" y="40953"/>
                  </a:lnTo>
                  <a:lnTo>
                    <a:pt x="1111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7" name="Google Shape;2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45279">
            <a:off x="1820519" y="1073850"/>
            <a:ext cx="2069566" cy="3106275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</p:pic>
      <p:sp>
        <p:nvSpPr>
          <p:cNvPr id="258" name="Google Shape;258;p1"/>
          <p:cNvSpPr/>
          <p:nvPr/>
        </p:nvSpPr>
        <p:spPr>
          <a:xfrm rot="-2129543">
            <a:off x="1142847" y="1339998"/>
            <a:ext cx="843183" cy="585705"/>
          </a:xfrm>
          <a:custGeom>
            <a:avLst/>
            <a:gdLst/>
            <a:ahLst/>
            <a:cxnLst/>
            <a:rect l="l" t="t" r="r" b="b"/>
            <a:pathLst>
              <a:path w="33727" h="23428" extrusionOk="0">
                <a:moveTo>
                  <a:pt x="29182" y="1"/>
                </a:moveTo>
                <a:lnTo>
                  <a:pt x="1" y="13856"/>
                </a:lnTo>
                <a:lnTo>
                  <a:pt x="4545" y="23427"/>
                </a:lnTo>
                <a:lnTo>
                  <a:pt x="33726" y="9572"/>
                </a:lnTo>
                <a:lnTo>
                  <a:pt x="29182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"/>
          <p:cNvSpPr/>
          <p:nvPr/>
        </p:nvSpPr>
        <p:spPr>
          <a:xfrm>
            <a:off x="3349075" y="683500"/>
            <a:ext cx="843175" cy="585675"/>
          </a:xfrm>
          <a:custGeom>
            <a:avLst/>
            <a:gdLst/>
            <a:ahLst/>
            <a:cxnLst/>
            <a:rect l="l" t="t" r="r" b="b"/>
            <a:pathLst>
              <a:path w="33727" h="23427" extrusionOk="0">
                <a:moveTo>
                  <a:pt x="4545" y="0"/>
                </a:moveTo>
                <a:lnTo>
                  <a:pt x="0" y="9571"/>
                </a:lnTo>
                <a:lnTo>
                  <a:pt x="29181" y="23426"/>
                </a:lnTo>
                <a:lnTo>
                  <a:pt x="33726" y="13855"/>
                </a:lnTo>
                <a:lnTo>
                  <a:pt x="4545" y="0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"/>
          <p:cNvSpPr/>
          <p:nvPr/>
        </p:nvSpPr>
        <p:spPr>
          <a:xfrm>
            <a:off x="2682525" y="3961325"/>
            <a:ext cx="843175" cy="585700"/>
          </a:xfrm>
          <a:custGeom>
            <a:avLst/>
            <a:gdLst/>
            <a:ahLst/>
            <a:cxnLst/>
            <a:rect l="l" t="t" r="r" b="b"/>
            <a:pathLst>
              <a:path w="33727" h="23428" extrusionOk="0">
                <a:moveTo>
                  <a:pt x="29182" y="1"/>
                </a:moveTo>
                <a:lnTo>
                  <a:pt x="1" y="13856"/>
                </a:lnTo>
                <a:lnTo>
                  <a:pt x="4545" y="23427"/>
                </a:lnTo>
                <a:lnTo>
                  <a:pt x="33726" y="9572"/>
                </a:lnTo>
                <a:lnTo>
                  <a:pt x="29182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"/>
          <p:cNvSpPr/>
          <p:nvPr/>
        </p:nvSpPr>
        <p:spPr>
          <a:xfrm rot="-2982044">
            <a:off x="4095404" y="2334129"/>
            <a:ext cx="843201" cy="585718"/>
          </a:xfrm>
          <a:custGeom>
            <a:avLst/>
            <a:gdLst/>
            <a:ahLst/>
            <a:cxnLst/>
            <a:rect l="l" t="t" r="r" b="b"/>
            <a:pathLst>
              <a:path w="33727" h="23428" extrusionOk="0">
                <a:moveTo>
                  <a:pt x="29182" y="1"/>
                </a:moveTo>
                <a:lnTo>
                  <a:pt x="1" y="13856"/>
                </a:lnTo>
                <a:lnTo>
                  <a:pt x="4545" y="23427"/>
                </a:lnTo>
                <a:lnTo>
                  <a:pt x="33726" y="9572"/>
                </a:lnTo>
                <a:lnTo>
                  <a:pt x="29182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"/>
          <p:cNvSpPr txBox="1"/>
          <p:nvPr/>
        </p:nvSpPr>
        <p:spPr>
          <a:xfrm>
            <a:off x="5145950" y="3776725"/>
            <a:ext cx="3168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組員：莊淑涵、莊芷嘉、辜建為、林青緯、劉奕呈</a:t>
            </a:r>
            <a:endParaRPr sz="1000" dirty="0">
              <a:solidFill>
                <a:schemeClr val="accent5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E879610-0436-C441-952D-44704C0BD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66" r="4633"/>
          <a:stretch/>
        </p:blipFill>
        <p:spPr>
          <a:xfrm>
            <a:off x="1558359" y="1183150"/>
            <a:ext cx="6027282" cy="3595868"/>
          </a:xfrm>
          <a:prstGeom prst="rect">
            <a:avLst/>
          </a:prstGeom>
        </p:spPr>
      </p:pic>
      <p:sp>
        <p:nvSpPr>
          <p:cNvPr id="331" name="Google Shape;331;p1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>
                <a:solidFill>
                  <a:schemeClr val="accent1"/>
                </a:solidFill>
              </a:rPr>
              <a:t>Trello 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>
                <a:solidFill>
                  <a:schemeClr val="accent1"/>
                </a:solidFill>
              </a:rPr>
              <a:t>Trello 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" name="圖片 2" descr="一張含有 文字, 螢幕擷取畫面, 膝上型電腦 的圖片&#10;&#10;自動產生的描述">
            <a:extLst>
              <a:ext uri="{FF2B5EF4-FFF2-40B4-BE49-F238E27FC236}">
                <a16:creationId xmlns:a16="http://schemas.microsoft.com/office/drawing/2014/main" id="{EE531E48-A3C1-B442-98E0-470700225E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36"/>
          <a:stretch/>
        </p:blipFill>
        <p:spPr>
          <a:xfrm>
            <a:off x="1418115" y="1175860"/>
            <a:ext cx="6307769" cy="359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25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7"/>
          <p:cNvSpPr txBox="1">
            <a:spLocks noGrp="1"/>
          </p:cNvSpPr>
          <p:nvPr>
            <p:ph type="title"/>
          </p:nvPr>
        </p:nvSpPr>
        <p:spPr>
          <a:xfrm>
            <a:off x="5356325" y="1773150"/>
            <a:ext cx="3262200" cy="12240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4000" dirty="0"/>
              <a:t>Software test</a:t>
            </a:r>
            <a:endParaRPr sz="40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7"/>
          <p:cNvPicPr preferRelativeResize="0"/>
          <p:nvPr/>
        </p:nvPicPr>
        <p:blipFill rotWithShape="1">
          <a:blip r:embed="rId3">
            <a:alphaModFix/>
          </a:blip>
          <a:srcRect l="1867" r="1858"/>
          <a:stretch/>
        </p:blipFill>
        <p:spPr>
          <a:xfrm rot="270197">
            <a:off x="2333509" y="1270725"/>
            <a:ext cx="2464506" cy="2560051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</p:pic>
      <p:sp>
        <p:nvSpPr>
          <p:cNvPr id="339" name="Google Shape;339;p7"/>
          <p:cNvSpPr/>
          <p:nvPr/>
        </p:nvSpPr>
        <p:spPr>
          <a:xfrm>
            <a:off x="990275" y="1688700"/>
            <a:ext cx="1767000" cy="1766100"/>
          </a:xfrm>
          <a:prstGeom prst="rect">
            <a:avLst/>
          </a:prstGeom>
          <a:solidFill>
            <a:schemeClr val="lt2"/>
          </a:solidFill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7"/>
          <p:cNvSpPr txBox="1">
            <a:spLocks noGrp="1"/>
          </p:cNvSpPr>
          <p:nvPr>
            <p:ph type="title" idx="2"/>
          </p:nvPr>
        </p:nvSpPr>
        <p:spPr>
          <a:xfrm>
            <a:off x="1098426" y="1959910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III.</a:t>
            </a:r>
            <a:endParaRPr/>
          </a:p>
        </p:txBody>
      </p:sp>
      <p:sp>
        <p:nvSpPr>
          <p:cNvPr id="341" name="Google Shape;341;p7"/>
          <p:cNvSpPr/>
          <p:nvPr/>
        </p:nvSpPr>
        <p:spPr>
          <a:xfrm rot="-8637928">
            <a:off x="3276014" y="830905"/>
            <a:ext cx="843214" cy="585727"/>
          </a:xfrm>
          <a:custGeom>
            <a:avLst/>
            <a:gdLst/>
            <a:ahLst/>
            <a:cxnLst/>
            <a:rect l="l" t="t" r="r" b="b"/>
            <a:pathLst>
              <a:path w="33727" h="23428" extrusionOk="0">
                <a:moveTo>
                  <a:pt x="29182" y="1"/>
                </a:moveTo>
                <a:lnTo>
                  <a:pt x="1" y="13856"/>
                </a:lnTo>
                <a:lnTo>
                  <a:pt x="4545" y="23427"/>
                </a:lnTo>
                <a:lnTo>
                  <a:pt x="33726" y="9572"/>
                </a:lnTo>
                <a:lnTo>
                  <a:pt x="29182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a7ef9595e_0_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Software test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38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4"/>
          <p:cNvSpPr txBox="1">
            <a:spLocks noGrp="1"/>
          </p:cNvSpPr>
          <p:nvPr>
            <p:ph type="title"/>
          </p:nvPr>
        </p:nvSpPr>
        <p:spPr>
          <a:xfrm>
            <a:off x="573750" y="1728875"/>
            <a:ext cx="3437400" cy="8376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Spring Boot</a:t>
            </a:r>
            <a:endParaRPr/>
          </a:p>
        </p:txBody>
      </p:sp>
      <p:sp>
        <p:nvSpPr>
          <p:cNvPr id="393" name="Google Shape;393;p14"/>
          <p:cNvSpPr txBox="1">
            <a:spLocks noGrp="1"/>
          </p:cNvSpPr>
          <p:nvPr>
            <p:ph type="title" idx="2"/>
          </p:nvPr>
        </p:nvSpPr>
        <p:spPr>
          <a:xfrm>
            <a:off x="4432439" y="2744835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/>
              <a:t>IV.</a:t>
            </a:r>
            <a:endParaRPr dirty="0"/>
          </a:p>
        </p:txBody>
      </p:sp>
      <p:pic>
        <p:nvPicPr>
          <p:cNvPr id="394" name="Google Shape;394;p14"/>
          <p:cNvPicPr preferRelativeResize="0"/>
          <p:nvPr/>
        </p:nvPicPr>
        <p:blipFill rotWithShape="1">
          <a:blip r:embed="rId3">
            <a:alphaModFix/>
          </a:blip>
          <a:srcRect l="60059"/>
          <a:stretch/>
        </p:blipFill>
        <p:spPr>
          <a:xfrm rot="-283920">
            <a:off x="5846020" y="1230536"/>
            <a:ext cx="1829186" cy="2576529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</p:pic>
      <p:sp>
        <p:nvSpPr>
          <p:cNvPr id="395" name="Google Shape;395;p14"/>
          <p:cNvSpPr/>
          <p:nvPr/>
        </p:nvSpPr>
        <p:spPr>
          <a:xfrm rot="-6832409">
            <a:off x="5281796" y="1308688"/>
            <a:ext cx="843137" cy="585648"/>
          </a:xfrm>
          <a:custGeom>
            <a:avLst/>
            <a:gdLst/>
            <a:ahLst/>
            <a:cxnLst/>
            <a:rect l="l" t="t" r="r" b="b"/>
            <a:pathLst>
              <a:path w="33727" h="23427" extrusionOk="0">
                <a:moveTo>
                  <a:pt x="4545" y="0"/>
                </a:moveTo>
                <a:lnTo>
                  <a:pt x="0" y="9571"/>
                </a:lnTo>
                <a:lnTo>
                  <a:pt x="29181" y="23426"/>
                </a:lnTo>
                <a:lnTo>
                  <a:pt x="33726" y="13855"/>
                </a:lnTo>
                <a:lnTo>
                  <a:pt x="4545" y="0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4"/>
          <p:cNvSpPr/>
          <p:nvPr/>
        </p:nvSpPr>
        <p:spPr>
          <a:xfrm rot="-4374140">
            <a:off x="7314244" y="3352624"/>
            <a:ext cx="843171" cy="585672"/>
          </a:xfrm>
          <a:custGeom>
            <a:avLst/>
            <a:gdLst/>
            <a:ahLst/>
            <a:cxnLst/>
            <a:rect l="l" t="t" r="r" b="b"/>
            <a:pathLst>
              <a:path w="33727" h="23427" extrusionOk="0">
                <a:moveTo>
                  <a:pt x="4545" y="0"/>
                </a:moveTo>
                <a:lnTo>
                  <a:pt x="0" y="9571"/>
                </a:lnTo>
                <a:lnTo>
                  <a:pt x="29181" y="23426"/>
                </a:lnTo>
                <a:lnTo>
                  <a:pt x="33726" y="13855"/>
                </a:lnTo>
                <a:lnTo>
                  <a:pt x="4545" y="0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a7ef9595e_0_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Spring Boot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0a7ef9595e_0_8"/>
          <p:cNvSpPr txBox="1">
            <a:spLocks noGrp="1"/>
          </p:cNvSpPr>
          <p:nvPr>
            <p:ph type="title"/>
          </p:nvPr>
        </p:nvSpPr>
        <p:spPr>
          <a:xfrm>
            <a:off x="944775" y="3258475"/>
            <a:ext cx="3204600" cy="8376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407" name="Google Shape;407;g10a7ef9595e_0_8"/>
          <p:cNvSpPr txBox="1">
            <a:spLocks noGrp="1"/>
          </p:cNvSpPr>
          <p:nvPr>
            <p:ph type="title" idx="2"/>
          </p:nvPr>
        </p:nvSpPr>
        <p:spPr>
          <a:xfrm>
            <a:off x="4914114" y="999235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/>
              <a:t>V.</a:t>
            </a:r>
            <a:endParaRPr dirty="0"/>
          </a:p>
        </p:txBody>
      </p:sp>
      <p:pic>
        <p:nvPicPr>
          <p:cNvPr id="408" name="Google Shape;408;g10a7ef9595e_0_8"/>
          <p:cNvPicPr preferRelativeResize="0"/>
          <p:nvPr/>
        </p:nvPicPr>
        <p:blipFill rotWithShape="1">
          <a:blip r:embed="rId3">
            <a:alphaModFix/>
          </a:blip>
          <a:srcRect l="1550" r="1550"/>
          <a:stretch/>
        </p:blipFill>
        <p:spPr>
          <a:xfrm rot="-245285">
            <a:off x="3049968" y="1058277"/>
            <a:ext cx="1701314" cy="1250797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</p:pic>
      <p:sp>
        <p:nvSpPr>
          <p:cNvPr id="409" name="Google Shape;409;g10a7ef9595e_0_8"/>
          <p:cNvSpPr/>
          <p:nvPr/>
        </p:nvSpPr>
        <p:spPr>
          <a:xfrm rot="-1267804">
            <a:off x="3441383" y="603264"/>
            <a:ext cx="843207" cy="585697"/>
          </a:xfrm>
          <a:custGeom>
            <a:avLst/>
            <a:gdLst/>
            <a:ahLst/>
            <a:cxnLst/>
            <a:rect l="l" t="t" r="r" b="b"/>
            <a:pathLst>
              <a:path w="33727" h="23427" extrusionOk="0">
                <a:moveTo>
                  <a:pt x="4545" y="0"/>
                </a:moveTo>
                <a:lnTo>
                  <a:pt x="0" y="9571"/>
                </a:lnTo>
                <a:lnTo>
                  <a:pt x="29181" y="23426"/>
                </a:lnTo>
                <a:lnTo>
                  <a:pt x="33726" y="13855"/>
                </a:lnTo>
                <a:lnTo>
                  <a:pt x="4545" y="0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a7ef9595e_0_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accent1"/>
                </a:solidFill>
              </a:rPr>
              <a:t>Demo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6"/>
          <p:cNvSpPr txBox="1"/>
          <p:nvPr/>
        </p:nvSpPr>
        <p:spPr>
          <a:xfrm>
            <a:off x="443031" y="1867883"/>
            <a:ext cx="4701623" cy="70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</a:pPr>
            <a:r>
              <a:rPr lang="en" sz="6600" b="1" i="0" u="none" strike="noStrike" cap="none">
                <a:solidFill>
                  <a:schemeClr val="accent4"/>
                </a:solidFill>
                <a:latin typeface="Oleo Script"/>
                <a:ea typeface="Oleo Script"/>
                <a:cs typeface="Oleo Script"/>
                <a:sym typeface="Oleo Script"/>
              </a:rPr>
              <a:t>End of report</a:t>
            </a:r>
            <a:endParaRPr/>
          </a:p>
        </p:txBody>
      </p:sp>
      <p:sp>
        <p:nvSpPr>
          <p:cNvPr id="420" name="Google Shape;420;p16"/>
          <p:cNvSpPr txBox="1">
            <a:spLocks noGrp="1"/>
          </p:cNvSpPr>
          <p:nvPr>
            <p:ph type="title"/>
          </p:nvPr>
        </p:nvSpPr>
        <p:spPr>
          <a:xfrm>
            <a:off x="386046" y="1922217"/>
            <a:ext cx="4758608" cy="70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 sz="6600"/>
              <a:t>End of report</a:t>
            </a:r>
            <a:endParaRPr sz="6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 dirty="0"/>
              <a:t>Member’s Work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47" name="Google Shape;347;p8"/>
          <p:cNvSpPr/>
          <p:nvPr/>
        </p:nvSpPr>
        <p:spPr>
          <a:xfrm>
            <a:off x="4005275" y="1315113"/>
            <a:ext cx="1133400" cy="1133100"/>
          </a:xfrm>
          <a:prstGeom prst="rect">
            <a:avLst/>
          </a:prstGeom>
          <a:solidFill>
            <a:srgbClr val="FEEED5"/>
          </a:solidFill>
          <a:ln w="114300" cap="flat" cmpd="sng">
            <a:solidFill>
              <a:srgbClr val="ABC9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472C1D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8"/>
          <p:cNvSpPr txBox="1"/>
          <p:nvPr/>
        </p:nvSpPr>
        <p:spPr>
          <a:xfrm>
            <a:off x="3629859" y="2644083"/>
            <a:ext cx="2022300" cy="395100"/>
          </a:xfrm>
          <a:prstGeom prst="rect">
            <a:avLst/>
          </a:prstGeom>
          <a:noFill/>
          <a:ln w="19050" cap="flat" cmpd="sng">
            <a:solidFill>
              <a:srgbClr val="8A5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 dirty="0" err="1">
                <a:solidFill>
                  <a:srgbClr val="472C1D"/>
                </a:solidFill>
                <a:latin typeface="Yuanti SC" panose="02010600040101010101" pitchFamily="2" charset="-122"/>
                <a:ea typeface="Yuanti SC" panose="02010600040101010101" pitchFamily="2" charset="-122"/>
                <a:sym typeface="Arial"/>
              </a:rPr>
              <a:t>後端作業</a:t>
            </a:r>
            <a:endParaRPr sz="2000" b="1" i="0" u="none" strike="noStrike" cap="none" dirty="0">
              <a:solidFill>
                <a:srgbClr val="472C1D"/>
              </a:solidFill>
              <a:latin typeface="Yuanti SC" panose="02010600040101010101" pitchFamily="2" charset="-122"/>
              <a:ea typeface="Yuanti SC" panose="02010600040101010101" pitchFamily="2" charset="-122"/>
              <a:sym typeface="Arial"/>
            </a:endParaRPr>
          </a:p>
        </p:txBody>
      </p:sp>
      <p:grpSp>
        <p:nvGrpSpPr>
          <p:cNvPr id="349" name="Google Shape;349;p8"/>
          <p:cNvGrpSpPr/>
          <p:nvPr/>
        </p:nvGrpSpPr>
        <p:grpSpPr>
          <a:xfrm>
            <a:off x="4360076" y="1599491"/>
            <a:ext cx="423198" cy="564298"/>
            <a:chOff x="7609368" y="2893912"/>
            <a:chExt cx="264813" cy="353105"/>
          </a:xfrm>
        </p:grpSpPr>
        <p:sp>
          <p:nvSpPr>
            <p:cNvPr id="350" name="Google Shape;350;p8"/>
            <p:cNvSpPr/>
            <p:nvPr/>
          </p:nvSpPr>
          <p:spPr>
            <a:xfrm>
              <a:off x="7703267" y="3015753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6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7769288" y="3015753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7697628" y="2997664"/>
              <a:ext cx="21542" cy="11722"/>
            </a:xfrm>
            <a:custGeom>
              <a:avLst/>
              <a:gdLst/>
              <a:ahLst/>
              <a:cxnLst/>
              <a:rect l="l" t="t" r="r" b="b"/>
              <a:pathLst>
                <a:path w="680" h="370" extrusionOk="0">
                  <a:moveTo>
                    <a:pt x="489" y="0"/>
                  </a:moveTo>
                  <a:lnTo>
                    <a:pt x="143" y="48"/>
                  </a:lnTo>
                  <a:cubicBezTo>
                    <a:pt x="60" y="60"/>
                    <a:pt x="0" y="131"/>
                    <a:pt x="0" y="226"/>
                  </a:cubicBezTo>
                  <a:cubicBezTo>
                    <a:pt x="12" y="310"/>
                    <a:pt x="72" y="369"/>
                    <a:pt x="155" y="369"/>
                  </a:cubicBezTo>
                  <a:lnTo>
                    <a:pt x="167" y="369"/>
                  </a:lnTo>
                  <a:lnTo>
                    <a:pt x="512" y="334"/>
                  </a:lnTo>
                  <a:cubicBezTo>
                    <a:pt x="620" y="322"/>
                    <a:pt x="679" y="238"/>
                    <a:pt x="667" y="155"/>
                  </a:cubicBezTo>
                  <a:cubicBezTo>
                    <a:pt x="655" y="60"/>
                    <a:pt x="572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7763618" y="2997600"/>
              <a:ext cx="21542" cy="11785"/>
            </a:xfrm>
            <a:custGeom>
              <a:avLst/>
              <a:gdLst/>
              <a:ahLst/>
              <a:cxnLst/>
              <a:rect l="l" t="t" r="r" b="b"/>
              <a:pathLst>
                <a:path w="680" h="372" extrusionOk="0">
                  <a:moveTo>
                    <a:pt x="171" y="1"/>
                  </a:moveTo>
                  <a:cubicBezTo>
                    <a:pt x="86" y="1"/>
                    <a:pt x="24" y="69"/>
                    <a:pt x="13" y="157"/>
                  </a:cubicBezTo>
                  <a:cubicBezTo>
                    <a:pt x="1" y="240"/>
                    <a:pt x="72" y="312"/>
                    <a:pt x="156" y="336"/>
                  </a:cubicBezTo>
                  <a:lnTo>
                    <a:pt x="501" y="371"/>
                  </a:lnTo>
                  <a:lnTo>
                    <a:pt x="513" y="371"/>
                  </a:lnTo>
                  <a:cubicBezTo>
                    <a:pt x="584" y="371"/>
                    <a:pt x="668" y="312"/>
                    <a:pt x="680" y="228"/>
                  </a:cubicBezTo>
                  <a:cubicBezTo>
                    <a:pt x="680" y="133"/>
                    <a:pt x="620" y="62"/>
                    <a:pt x="537" y="50"/>
                  </a:cubicBezTo>
                  <a:lnTo>
                    <a:pt x="191" y="2"/>
                  </a:lnTo>
                  <a:cubicBezTo>
                    <a:pt x="184" y="1"/>
                    <a:pt x="178" y="1"/>
                    <a:pt x="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7609368" y="2893912"/>
              <a:ext cx="264813" cy="353105"/>
            </a:xfrm>
            <a:custGeom>
              <a:avLst/>
              <a:gdLst/>
              <a:ahLst/>
              <a:cxnLst/>
              <a:rect l="l" t="t" r="r" b="b"/>
              <a:pathLst>
                <a:path w="8359" h="11146" extrusionOk="0">
                  <a:moveTo>
                    <a:pt x="4168" y="370"/>
                  </a:moveTo>
                  <a:cubicBezTo>
                    <a:pt x="5715" y="370"/>
                    <a:pt x="6965" y="1620"/>
                    <a:pt x="6965" y="3168"/>
                  </a:cubicBezTo>
                  <a:cubicBezTo>
                    <a:pt x="6965" y="3370"/>
                    <a:pt x="6954" y="3561"/>
                    <a:pt x="6906" y="3751"/>
                  </a:cubicBezTo>
                  <a:cubicBezTo>
                    <a:pt x="6846" y="3728"/>
                    <a:pt x="6775" y="3704"/>
                    <a:pt x="6692" y="3704"/>
                  </a:cubicBezTo>
                  <a:lnTo>
                    <a:pt x="6596" y="3704"/>
                  </a:lnTo>
                  <a:lnTo>
                    <a:pt x="6596" y="3323"/>
                  </a:lnTo>
                  <a:lnTo>
                    <a:pt x="6608" y="3323"/>
                  </a:lnTo>
                  <a:cubicBezTo>
                    <a:pt x="6692" y="3323"/>
                    <a:pt x="6763" y="3251"/>
                    <a:pt x="6763" y="3156"/>
                  </a:cubicBezTo>
                  <a:cubicBezTo>
                    <a:pt x="6763" y="3073"/>
                    <a:pt x="6692" y="2989"/>
                    <a:pt x="6608" y="2989"/>
                  </a:cubicBezTo>
                  <a:cubicBezTo>
                    <a:pt x="5239" y="2989"/>
                    <a:pt x="4251" y="2549"/>
                    <a:pt x="3667" y="2180"/>
                  </a:cubicBezTo>
                  <a:cubicBezTo>
                    <a:pt x="3036" y="1775"/>
                    <a:pt x="2715" y="1358"/>
                    <a:pt x="2703" y="1358"/>
                  </a:cubicBezTo>
                  <a:cubicBezTo>
                    <a:pt x="2667" y="1315"/>
                    <a:pt x="2617" y="1289"/>
                    <a:pt x="2568" y="1289"/>
                  </a:cubicBezTo>
                  <a:cubicBezTo>
                    <a:pt x="2536" y="1289"/>
                    <a:pt x="2505" y="1299"/>
                    <a:pt x="2477" y="1323"/>
                  </a:cubicBezTo>
                  <a:cubicBezTo>
                    <a:pt x="2405" y="1382"/>
                    <a:pt x="2393" y="1489"/>
                    <a:pt x="2453" y="1549"/>
                  </a:cubicBezTo>
                  <a:cubicBezTo>
                    <a:pt x="2465" y="1561"/>
                    <a:pt x="2798" y="2001"/>
                    <a:pt x="3477" y="2430"/>
                  </a:cubicBezTo>
                  <a:cubicBezTo>
                    <a:pt x="4060" y="2799"/>
                    <a:pt x="5001" y="3216"/>
                    <a:pt x="6263" y="3287"/>
                  </a:cubicBezTo>
                  <a:lnTo>
                    <a:pt x="6263" y="3847"/>
                  </a:lnTo>
                  <a:cubicBezTo>
                    <a:pt x="6263" y="3906"/>
                    <a:pt x="6299" y="3942"/>
                    <a:pt x="6334" y="3978"/>
                  </a:cubicBezTo>
                  <a:cubicBezTo>
                    <a:pt x="6382" y="4001"/>
                    <a:pt x="6382" y="4001"/>
                    <a:pt x="6549" y="4001"/>
                  </a:cubicBezTo>
                  <a:lnTo>
                    <a:pt x="6680" y="4001"/>
                  </a:lnTo>
                  <a:cubicBezTo>
                    <a:pt x="6835" y="4001"/>
                    <a:pt x="6954" y="4121"/>
                    <a:pt x="6954" y="4275"/>
                  </a:cubicBezTo>
                  <a:cubicBezTo>
                    <a:pt x="6954" y="4418"/>
                    <a:pt x="6835" y="4537"/>
                    <a:pt x="6680" y="4537"/>
                  </a:cubicBezTo>
                  <a:lnTo>
                    <a:pt x="6573" y="4537"/>
                  </a:lnTo>
                  <a:lnTo>
                    <a:pt x="6573" y="4525"/>
                  </a:lnTo>
                  <a:cubicBezTo>
                    <a:pt x="6573" y="4430"/>
                    <a:pt x="6501" y="4359"/>
                    <a:pt x="6418" y="4359"/>
                  </a:cubicBezTo>
                  <a:cubicBezTo>
                    <a:pt x="6323" y="4359"/>
                    <a:pt x="6251" y="4430"/>
                    <a:pt x="6251" y="4525"/>
                  </a:cubicBezTo>
                  <a:cubicBezTo>
                    <a:pt x="6263" y="5692"/>
                    <a:pt x="5322" y="6645"/>
                    <a:pt x="4168" y="6645"/>
                  </a:cubicBezTo>
                  <a:cubicBezTo>
                    <a:pt x="3001" y="6645"/>
                    <a:pt x="2072" y="5704"/>
                    <a:pt x="2072" y="4537"/>
                  </a:cubicBezTo>
                  <a:cubicBezTo>
                    <a:pt x="2072" y="4454"/>
                    <a:pt x="1989" y="4382"/>
                    <a:pt x="1905" y="4382"/>
                  </a:cubicBezTo>
                  <a:cubicBezTo>
                    <a:pt x="1810" y="4382"/>
                    <a:pt x="1739" y="4454"/>
                    <a:pt x="1739" y="4537"/>
                  </a:cubicBezTo>
                  <a:lnTo>
                    <a:pt x="1739" y="4561"/>
                  </a:lnTo>
                  <a:lnTo>
                    <a:pt x="1631" y="4561"/>
                  </a:lnTo>
                  <a:cubicBezTo>
                    <a:pt x="1489" y="4561"/>
                    <a:pt x="1370" y="4442"/>
                    <a:pt x="1370" y="4287"/>
                  </a:cubicBezTo>
                  <a:cubicBezTo>
                    <a:pt x="1370" y="4144"/>
                    <a:pt x="1489" y="4025"/>
                    <a:pt x="1631" y="4025"/>
                  </a:cubicBezTo>
                  <a:lnTo>
                    <a:pt x="1774" y="4025"/>
                  </a:lnTo>
                  <a:cubicBezTo>
                    <a:pt x="1953" y="4025"/>
                    <a:pt x="1953" y="4025"/>
                    <a:pt x="1977" y="4001"/>
                  </a:cubicBezTo>
                  <a:cubicBezTo>
                    <a:pt x="2036" y="3978"/>
                    <a:pt x="2072" y="3918"/>
                    <a:pt x="2072" y="3859"/>
                  </a:cubicBezTo>
                  <a:lnTo>
                    <a:pt x="2072" y="3680"/>
                  </a:lnTo>
                  <a:cubicBezTo>
                    <a:pt x="2072" y="3156"/>
                    <a:pt x="2227" y="2716"/>
                    <a:pt x="2548" y="2335"/>
                  </a:cubicBezTo>
                  <a:cubicBezTo>
                    <a:pt x="2608" y="2263"/>
                    <a:pt x="2584" y="2156"/>
                    <a:pt x="2524" y="2120"/>
                  </a:cubicBezTo>
                  <a:cubicBezTo>
                    <a:pt x="2492" y="2093"/>
                    <a:pt x="2453" y="2081"/>
                    <a:pt x="2416" y="2081"/>
                  </a:cubicBezTo>
                  <a:cubicBezTo>
                    <a:pt x="2371" y="2081"/>
                    <a:pt x="2330" y="2099"/>
                    <a:pt x="2310" y="2132"/>
                  </a:cubicBezTo>
                  <a:cubicBezTo>
                    <a:pt x="1929" y="2561"/>
                    <a:pt x="1739" y="3085"/>
                    <a:pt x="1739" y="3692"/>
                  </a:cubicBezTo>
                  <a:lnTo>
                    <a:pt x="1739" y="3704"/>
                  </a:lnTo>
                  <a:lnTo>
                    <a:pt x="1631" y="3704"/>
                  </a:lnTo>
                  <a:cubicBezTo>
                    <a:pt x="1560" y="3704"/>
                    <a:pt x="1489" y="3728"/>
                    <a:pt x="1429" y="3751"/>
                  </a:cubicBezTo>
                  <a:cubicBezTo>
                    <a:pt x="1381" y="3561"/>
                    <a:pt x="1370" y="3370"/>
                    <a:pt x="1370" y="3168"/>
                  </a:cubicBezTo>
                  <a:cubicBezTo>
                    <a:pt x="1370" y="1620"/>
                    <a:pt x="2620" y="370"/>
                    <a:pt x="4168" y="370"/>
                  </a:cubicBezTo>
                  <a:close/>
                  <a:moveTo>
                    <a:pt x="2132" y="5823"/>
                  </a:moveTo>
                  <a:lnTo>
                    <a:pt x="2132" y="5823"/>
                  </a:lnTo>
                  <a:cubicBezTo>
                    <a:pt x="2334" y="6157"/>
                    <a:pt x="2632" y="6442"/>
                    <a:pt x="2977" y="6645"/>
                  </a:cubicBezTo>
                  <a:lnTo>
                    <a:pt x="2977" y="6799"/>
                  </a:lnTo>
                  <a:lnTo>
                    <a:pt x="2370" y="6799"/>
                  </a:lnTo>
                  <a:cubicBezTo>
                    <a:pt x="2346" y="6680"/>
                    <a:pt x="2322" y="6561"/>
                    <a:pt x="2286" y="6442"/>
                  </a:cubicBezTo>
                  <a:lnTo>
                    <a:pt x="2132" y="5823"/>
                  </a:lnTo>
                  <a:close/>
                  <a:moveTo>
                    <a:pt x="6239" y="5823"/>
                  </a:moveTo>
                  <a:lnTo>
                    <a:pt x="6061" y="6442"/>
                  </a:lnTo>
                  <a:cubicBezTo>
                    <a:pt x="6025" y="6561"/>
                    <a:pt x="6001" y="6680"/>
                    <a:pt x="5977" y="6799"/>
                  </a:cubicBezTo>
                  <a:lnTo>
                    <a:pt x="5382" y="6799"/>
                  </a:lnTo>
                  <a:lnTo>
                    <a:pt x="5382" y="6645"/>
                  </a:lnTo>
                  <a:cubicBezTo>
                    <a:pt x="5727" y="6442"/>
                    <a:pt x="6025" y="6157"/>
                    <a:pt x="6239" y="5823"/>
                  </a:cubicBezTo>
                  <a:close/>
                  <a:moveTo>
                    <a:pt x="2965" y="7133"/>
                  </a:moveTo>
                  <a:lnTo>
                    <a:pt x="2965" y="7502"/>
                  </a:lnTo>
                  <a:lnTo>
                    <a:pt x="2405" y="7502"/>
                  </a:lnTo>
                  <a:lnTo>
                    <a:pt x="2405" y="7478"/>
                  </a:lnTo>
                  <a:cubicBezTo>
                    <a:pt x="2405" y="7359"/>
                    <a:pt x="2405" y="7252"/>
                    <a:pt x="2393" y="7133"/>
                  </a:cubicBezTo>
                  <a:close/>
                  <a:moveTo>
                    <a:pt x="5930" y="7133"/>
                  </a:moveTo>
                  <a:cubicBezTo>
                    <a:pt x="5918" y="7252"/>
                    <a:pt x="5918" y="7359"/>
                    <a:pt x="5918" y="7478"/>
                  </a:cubicBezTo>
                  <a:lnTo>
                    <a:pt x="5918" y="7502"/>
                  </a:lnTo>
                  <a:lnTo>
                    <a:pt x="5370" y="7502"/>
                  </a:lnTo>
                  <a:lnTo>
                    <a:pt x="5370" y="7133"/>
                  </a:lnTo>
                  <a:close/>
                  <a:moveTo>
                    <a:pt x="4168" y="1"/>
                  </a:moveTo>
                  <a:cubicBezTo>
                    <a:pt x="2441" y="1"/>
                    <a:pt x="1036" y="1406"/>
                    <a:pt x="1036" y="3132"/>
                  </a:cubicBezTo>
                  <a:cubicBezTo>
                    <a:pt x="1036" y="3394"/>
                    <a:pt x="1072" y="3668"/>
                    <a:pt x="1143" y="3930"/>
                  </a:cubicBezTo>
                  <a:cubicBezTo>
                    <a:pt x="1084" y="4025"/>
                    <a:pt x="1036" y="4144"/>
                    <a:pt x="1036" y="4275"/>
                  </a:cubicBezTo>
                  <a:cubicBezTo>
                    <a:pt x="1036" y="4561"/>
                    <a:pt x="1250" y="4799"/>
                    <a:pt x="1512" y="4859"/>
                  </a:cubicBezTo>
                  <a:lnTo>
                    <a:pt x="1965" y="6538"/>
                  </a:lnTo>
                  <a:cubicBezTo>
                    <a:pt x="2048" y="6847"/>
                    <a:pt x="2084" y="7157"/>
                    <a:pt x="2084" y="7478"/>
                  </a:cubicBezTo>
                  <a:cubicBezTo>
                    <a:pt x="2084" y="7597"/>
                    <a:pt x="2084" y="7728"/>
                    <a:pt x="2072" y="7847"/>
                  </a:cubicBezTo>
                  <a:lnTo>
                    <a:pt x="2048" y="8050"/>
                  </a:lnTo>
                  <a:lnTo>
                    <a:pt x="798" y="8490"/>
                  </a:lnTo>
                  <a:cubicBezTo>
                    <a:pt x="322" y="8645"/>
                    <a:pt x="0" y="9109"/>
                    <a:pt x="0" y="9633"/>
                  </a:cubicBezTo>
                  <a:lnTo>
                    <a:pt x="0" y="10990"/>
                  </a:lnTo>
                  <a:cubicBezTo>
                    <a:pt x="0" y="11074"/>
                    <a:pt x="72" y="11145"/>
                    <a:pt x="167" y="11145"/>
                  </a:cubicBezTo>
                  <a:cubicBezTo>
                    <a:pt x="250" y="11145"/>
                    <a:pt x="322" y="11074"/>
                    <a:pt x="322" y="10990"/>
                  </a:cubicBezTo>
                  <a:lnTo>
                    <a:pt x="322" y="9633"/>
                  </a:lnTo>
                  <a:cubicBezTo>
                    <a:pt x="322" y="9264"/>
                    <a:pt x="560" y="8919"/>
                    <a:pt x="917" y="8800"/>
                  </a:cubicBezTo>
                  <a:lnTo>
                    <a:pt x="2024" y="8407"/>
                  </a:lnTo>
                  <a:lnTo>
                    <a:pt x="1751" y="10967"/>
                  </a:lnTo>
                  <a:cubicBezTo>
                    <a:pt x="1739" y="11062"/>
                    <a:pt x="1810" y="11133"/>
                    <a:pt x="1905" y="11145"/>
                  </a:cubicBezTo>
                  <a:lnTo>
                    <a:pt x="1917" y="11145"/>
                  </a:lnTo>
                  <a:cubicBezTo>
                    <a:pt x="2012" y="11145"/>
                    <a:pt x="2072" y="11086"/>
                    <a:pt x="2084" y="11002"/>
                  </a:cubicBezTo>
                  <a:lnTo>
                    <a:pt x="2405" y="7895"/>
                  </a:lnTo>
                  <a:lnTo>
                    <a:pt x="2405" y="7847"/>
                  </a:lnTo>
                  <a:lnTo>
                    <a:pt x="2977" y="7847"/>
                  </a:lnTo>
                  <a:lnTo>
                    <a:pt x="2977" y="10990"/>
                  </a:lnTo>
                  <a:cubicBezTo>
                    <a:pt x="2977" y="11074"/>
                    <a:pt x="3048" y="11145"/>
                    <a:pt x="3144" y="11145"/>
                  </a:cubicBezTo>
                  <a:cubicBezTo>
                    <a:pt x="3227" y="11145"/>
                    <a:pt x="3298" y="11074"/>
                    <a:pt x="3298" y="10990"/>
                  </a:cubicBezTo>
                  <a:lnTo>
                    <a:pt x="3298" y="9514"/>
                  </a:lnTo>
                  <a:cubicBezTo>
                    <a:pt x="3572" y="9681"/>
                    <a:pt x="3870" y="9752"/>
                    <a:pt x="4179" y="9752"/>
                  </a:cubicBezTo>
                  <a:cubicBezTo>
                    <a:pt x="4489" y="9752"/>
                    <a:pt x="4787" y="9657"/>
                    <a:pt x="5060" y="9514"/>
                  </a:cubicBezTo>
                  <a:lnTo>
                    <a:pt x="5060" y="10990"/>
                  </a:lnTo>
                  <a:cubicBezTo>
                    <a:pt x="5060" y="11074"/>
                    <a:pt x="5132" y="11145"/>
                    <a:pt x="5227" y="11145"/>
                  </a:cubicBezTo>
                  <a:cubicBezTo>
                    <a:pt x="5311" y="11145"/>
                    <a:pt x="5382" y="11074"/>
                    <a:pt x="5382" y="10990"/>
                  </a:cubicBezTo>
                  <a:lnTo>
                    <a:pt x="5382" y="8728"/>
                  </a:lnTo>
                  <a:cubicBezTo>
                    <a:pt x="5382" y="8633"/>
                    <a:pt x="5311" y="8562"/>
                    <a:pt x="5227" y="8562"/>
                  </a:cubicBezTo>
                  <a:cubicBezTo>
                    <a:pt x="5132" y="8562"/>
                    <a:pt x="5060" y="8633"/>
                    <a:pt x="5060" y="8728"/>
                  </a:cubicBezTo>
                  <a:lnTo>
                    <a:pt x="5060" y="9109"/>
                  </a:lnTo>
                  <a:cubicBezTo>
                    <a:pt x="4810" y="9324"/>
                    <a:pt x="4489" y="9419"/>
                    <a:pt x="4179" y="9419"/>
                  </a:cubicBezTo>
                  <a:cubicBezTo>
                    <a:pt x="3846" y="9419"/>
                    <a:pt x="3548" y="9324"/>
                    <a:pt x="3298" y="9109"/>
                  </a:cubicBezTo>
                  <a:lnTo>
                    <a:pt x="3298" y="6799"/>
                  </a:lnTo>
                  <a:cubicBezTo>
                    <a:pt x="3572" y="6907"/>
                    <a:pt x="3870" y="6966"/>
                    <a:pt x="4179" y="6966"/>
                  </a:cubicBezTo>
                  <a:cubicBezTo>
                    <a:pt x="4489" y="6966"/>
                    <a:pt x="4787" y="6907"/>
                    <a:pt x="5060" y="6799"/>
                  </a:cubicBezTo>
                  <a:lnTo>
                    <a:pt x="5060" y="8026"/>
                  </a:lnTo>
                  <a:cubicBezTo>
                    <a:pt x="5060" y="8109"/>
                    <a:pt x="5132" y="8192"/>
                    <a:pt x="5227" y="8192"/>
                  </a:cubicBezTo>
                  <a:cubicBezTo>
                    <a:pt x="5311" y="8192"/>
                    <a:pt x="5382" y="8109"/>
                    <a:pt x="5382" y="8026"/>
                  </a:cubicBezTo>
                  <a:lnTo>
                    <a:pt x="5382" y="7847"/>
                  </a:lnTo>
                  <a:lnTo>
                    <a:pt x="5953" y="7847"/>
                  </a:lnTo>
                  <a:lnTo>
                    <a:pt x="5953" y="7895"/>
                  </a:lnTo>
                  <a:lnTo>
                    <a:pt x="6275" y="11002"/>
                  </a:lnTo>
                  <a:cubicBezTo>
                    <a:pt x="6287" y="11086"/>
                    <a:pt x="6346" y="11145"/>
                    <a:pt x="6442" y="11145"/>
                  </a:cubicBezTo>
                  <a:lnTo>
                    <a:pt x="6454" y="11145"/>
                  </a:lnTo>
                  <a:cubicBezTo>
                    <a:pt x="6549" y="11133"/>
                    <a:pt x="6608" y="11062"/>
                    <a:pt x="6608" y="10967"/>
                  </a:cubicBezTo>
                  <a:lnTo>
                    <a:pt x="6334" y="8407"/>
                  </a:lnTo>
                  <a:lnTo>
                    <a:pt x="7442" y="8800"/>
                  </a:lnTo>
                  <a:cubicBezTo>
                    <a:pt x="7799" y="8919"/>
                    <a:pt x="8037" y="9264"/>
                    <a:pt x="8037" y="9633"/>
                  </a:cubicBezTo>
                  <a:lnTo>
                    <a:pt x="8037" y="10990"/>
                  </a:lnTo>
                  <a:cubicBezTo>
                    <a:pt x="8037" y="11074"/>
                    <a:pt x="8108" y="11145"/>
                    <a:pt x="8192" y="11145"/>
                  </a:cubicBezTo>
                  <a:cubicBezTo>
                    <a:pt x="8287" y="11145"/>
                    <a:pt x="8359" y="11074"/>
                    <a:pt x="8359" y="10990"/>
                  </a:cubicBezTo>
                  <a:lnTo>
                    <a:pt x="8359" y="9633"/>
                  </a:lnTo>
                  <a:cubicBezTo>
                    <a:pt x="8335" y="9121"/>
                    <a:pt x="8001" y="8669"/>
                    <a:pt x="7525" y="8490"/>
                  </a:cubicBezTo>
                  <a:lnTo>
                    <a:pt x="6275" y="8050"/>
                  </a:lnTo>
                  <a:lnTo>
                    <a:pt x="6263" y="7847"/>
                  </a:lnTo>
                  <a:cubicBezTo>
                    <a:pt x="6251" y="7728"/>
                    <a:pt x="6251" y="7597"/>
                    <a:pt x="6251" y="7478"/>
                  </a:cubicBezTo>
                  <a:cubicBezTo>
                    <a:pt x="6251" y="7157"/>
                    <a:pt x="6299" y="6847"/>
                    <a:pt x="6370" y="6538"/>
                  </a:cubicBezTo>
                  <a:lnTo>
                    <a:pt x="6811" y="4859"/>
                  </a:lnTo>
                  <a:cubicBezTo>
                    <a:pt x="7085" y="4799"/>
                    <a:pt x="7287" y="4561"/>
                    <a:pt x="7287" y="4275"/>
                  </a:cubicBezTo>
                  <a:cubicBezTo>
                    <a:pt x="7287" y="4156"/>
                    <a:pt x="7251" y="4037"/>
                    <a:pt x="7192" y="3930"/>
                  </a:cubicBezTo>
                  <a:cubicBezTo>
                    <a:pt x="7263" y="3680"/>
                    <a:pt x="7287" y="3406"/>
                    <a:pt x="7287" y="3132"/>
                  </a:cubicBezTo>
                  <a:cubicBezTo>
                    <a:pt x="7287" y="1406"/>
                    <a:pt x="5894" y="1"/>
                    <a:pt x="4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7711219" y="3046324"/>
              <a:ext cx="60350" cy="32472"/>
            </a:xfrm>
            <a:custGeom>
              <a:avLst/>
              <a:gdLst/>
              <a:ahLst/>
              <a:cxnLst/>
              <a:rect l="l" t="t" r="r" b="b"/>
              <a:pathLst>
                <a:path w="1905" h="1025" extrusionOk="0">
                  <a:moveTo>
                    <a:pt x="1536" y="322"/>
                  </a:moveTo>
                  <a:cubicBezTo>
                    <a:pt x="1453" y="536"/>
                    <a:pt x="1238" y="703"/>
                    <a:pt x="953" y="703"/>
                  </a:cubicBezTo>
                  <a:cubicBezTo>
                    <a:pt x="667" y="703"/>
                    <a:pt x="441" y="548"/>
                    <a:pt x="357" y="322"/>
                  </a:cubicBezTo>
                  <a:close/>
                  <a:moveTo>
                    <a:pt x="167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643"/>
                    <a:pt x="429" y="1024"/>
                    <a:pt x="953" y="1024"/>
                  </a:cubicBezTo>
                  <a:cubicBezTo>
                    <a:pt x="1476" y="1024"/>
                    <a:pt x="1905" y="643"/>
                    <a:pt x="1905" y="167"/>
                  </a:cubicBezTo>
                  <a:cubicBezTo>
                    <a:pt x="1905" y="72"/>
                    <a:pt x="1834" y="0"/>
                    <a:pt x="1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6" name="Google Shape;356;p8"/>
          <p:cNvPicPr preferRelativeResize="0"/>
          <p:nvPr/>
        </p:nvPicPr>
        <p:blipFill rotWithShape="1">
          <a:blip r:embed="rId3">
            <a:alphaModFix/>
          </a:blip>
          <a:srcRect l="19933" t="-17566" r="19932" b="-17567"/>
          <a:stretch/>
        </p:blipFill>
        <p:spPr>
          <a:xfrm rot="4645906">
            <a:off x="1648391" y="1329215"/>
            <a:ext cx="1165246" cy="1745693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</p:pic>
      <p:pic>
        <p:nvPicPr>
          <p:cNvPr id="357" name="Google Shape;357;p8"/>
          <p:cNvPicPr preferRelativeResize="0"/>
          <p:nvPr/>
        </p:nvPicPr>
        <p:blipFill rotWithShape="1">
          <a:blip r:embed="rId4">
            <a:alphaModFix/>
          </a:blip>
          <a:srcRect t="89" b="98"/>
          <a:stretch/>
        </p:blipFill>
        <p:spPr>
          <a:xfrm rot="301801">
            <a:off x="1347980" y="2302693"/>
            <a:ext cx="1277216" cy="1913416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</p:pic>
      <p:sp>
        <p:nvSpPr>
          <p:cNvPr id="358" name="Google Shape;358;p8"/>
          <p:cNvSpPr/>
          <p:nvPr/>
        </p:nvSpPr>
        <p:spPr>
          <a:xfrm rot="-9264923">
            <a:off x="1526788" y="4097443"/>
            <a:ext cx="630267" cy="437807"/>
          </a:xfrm>
          <a:custGeom>
            <a:avLst/>
            <a:gdLst/>
            <a:ahLst/>
            <a:cxnLst/>
            <a:rect l="l" t="t" r="r" b="b"/>
            <a:pathLst>
              <a:path w="33727" h="23428" extrusionOk="0">
                <a:moveTo>
                  <a:pt x="29182" y="1"/>
                </a:moveTo>
                <a:lnTo>
                  <a:pt x="1" y="13856"/>
                </a:lnTo>
                <a:lnTo>
                  <a:pt x="4545" y="23427"/>
                </a:lnTo>
                <a:lnTo>
                  <a:pt x="33726" y="9572"/>
                </a:lnTo>
                <a:lnTo>
                  <a:pt x="29182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8"/>
          <p:cNvSpPr/>
          <p:nvPr/>
        </p:nvSpPr>
        <p:spPr>
          <a:xfrm rot="2552633">
            <a:off x="1623990" y="1983173"/>
            <a:ext cx="630241" cy="437789"/>
          </a:xfrm>
          <a:custGeom>
            <a:avLst/>
            <a:gdLst/>
            <a:ahLst/>
            <a:cxnLst/>
            <a:rect l="l" t="t" r="r" b="b"/>
            <a:pathLst>
              <a:path w="33727" h="23428" extrusionOk="0">
                <a:moveTo>
                  <a:pt x="29182" y="1"/>
                </a:moveTo>
                <a:lnTo>
                  <a:pt x="1" y="13856"/>
                </a:lnTo>
                <a:lnTo>
                  <a:pt x="4545" y="23427"/>
                </a:lnTo>
                <a:lnTo>
                  <a:pt x="33726" y="9572"/>
                </a:lnTo>
                <a:lnTo>
                  <a:pt x="29182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8"/>
          <p:cNvSpPr/>
          <p:nvPr/>
        </p:nvSpPr>
        <p:spPr>
          <a:xfrm rot="-172671">
            <a:off x="3015614" y="1560596"/>
            <a:ext cx="293334" cy="664858"/>
          </a:xfrm>
          <a:custGeom>
            <a:avLst/>
            <a:gdLst/>
            <a:ahLst/>
            <a:cxnLst/>
            <a:rect l="l" t="t" r="r" b="b"/>
            <a:pathLst>
              <a:path w="11735" h="26598" extrusionOk="0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8"/>
          <p:cNvSpPr/>
          <p:nvPr/>
        </p:nvSpPr>
        <p:spPr>
          <a:xfrm rot="583848">
            <a:off x="1115719" y="2706746"/>
            <a:ext cx="293341" cy="664874"/>
          </a:xfrm>
          <a:custGeom>
            <a:avLst/>
            <a:gdLst/>
            <a:ahLst/>
            <a:cxnLst/>
            <a:rect l="l" t="t" r="r" b="b"/>
            <a:pathLst>
              <a:path w="11735" h="26598" extrusionOk="0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8"/>
          <p:cNvSpPr/>
          <p:nvPr/>
        </p:nvSpPr>
        <p:spPr>
          <a:xfrm>
            <a:off x="7020144" y="3004956"/>
            <a:ext cx="1133400" cy="1133100"/>
          </a:xfrm>
          <a:prstGeom prst="rect">
            <a:avLst/>
          </a:prstGeom>
          <a:solidFill>
            <a:srgbClr val="FEEED5"/>
          </a:solidFill>
          <a:ln w="114300" cap="flat" cmpd="sng">
            <a:solidFill>
              <a:srgbClr val="ABC9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472C1D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8"/>
          <p:cNvSpPr txBox="1"/>
          <p:nvPr/>
        </p:nvSpPr>
        <p:spPr>
          <a:xfrm>
            <a:off x="6575019" y="4329650"/>
            <a:ext cx="2022300" cy="395100"/>
          </a:xfrm>
          <a:prstGeom prst="rect">
            <a:avLst/>
          </a:prstGeom>
          <a:noFill/>
          <a:ln w="19050" cap="flat" cmpd="sng">
            <a:solidFill>
              <a:srgbClr val="673F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 dirty="0" err="1">
                <a:solidFill>
                  <a:srgbClr val="472C1D"/>
                </a:solidFill>
                <a:latin typeface="Yuanti SC" panose="02010600040101010101" pitchFamily="2" charset="-122"/>
                <a:ea typeface="Yuanti SC" panose="02010600040101010101" pitchFamily="2" charset="-122"/>
                <a:sym typeface="Arial"/>
              </a:rPr>
              <a:t>前端作業</a:t>
            </a:r>
            <a:endParaRPr sz="2000" b="1" i="0" u="none" strike="noStrike" cap="none" dirty="0">
              <a:solidFill>
                <a:srgbClr val="472C1D"/>
              </a:solidFill>
              <a:latin typeface="Yuanti SC" panose="02010600040101010101" pitchFamily="2" charset="-122"/>
              <a:ea typeface="Yuanti SC" panose="02010600040101010101" pitchFamily="2" charset="-122"/>
              <a:sym typeface="Arial"/>
            </a:endParaRPr>
          </a:p>
        </p:txBody>
      </p:sp>
      <p:grpSp>
        <p:nvGrpSpPr>
          <p:cNvPr id="364" name="Google Shape;364;p8"/>
          <p:cNvGrpSpPr/>
          <p:nvPr/>
        </p:nvGrpSpPr>
        <p:grpSpPr>
          <a:xfrm>
            <a:off x="7374944" y="3289334"/>
            <a:ext cx="423198" cy="564298"/>
            <a:chOff x="7609368" y="2893912"/>
            <a:chExt cx="264813" cy="353105"/>
          </a:xfrm>
        </p:grpSpPr>
        <p:sp>
          <p:nvSpPr>
            <p:cNvPr id="365" name="Google Shape;365;p8"/>
            <p:cNvSpPr/>
            <p:nvPr/>
          </p:nvSpPr>
          <p:spPr>
            <a:xfrm>
              <a:off x="7703267" y="3015753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6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7769288" y="3015753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7697628" y="2997664"/>
              <a:ext cx="21542" cy="11722"/>
            </a:xfrm>
            <a:custGeom>
              <a:avLst/>
              <a:gdLst/>
              <a:ahLst/>
              <a:cxnLst/>
              <a:rect l="l" t="t" r="r" b="b"/>
              <a:pathLst>
                <a:path w="680" h="370" extrusionOk="0">
                  <a:moveTo>
                    <a:pt x="489" y="0"/>
                  </a:moveTo>
                  <a:lnTo>
                    <a:pt x="143" y="48"/>
                  </a:lnTo>
                  <a:cubicBezTo>
                    <a:pt x="60" y="60"/>
                    <a:pt x="0" y="131"/>
                    <a:pt x="0" y="226"/>
                  </a:cubicBezTo>
                  <a:cubicBezTo>
                    <a:pt x="12" y="310"/>
                    <a:pt x="72" y="369"/>
                    <a:pt x="155" y="369"/>
                  </a:cubicBezTo>
                  <a:lnTo>
                    <a:pt x="167" y="369"/>
                  </a:lnTo>
                  <a:lnTo>
                    <a:pt x="512" y="334"/>
                  </a:lnTo>
                  <a:cubicBezTo>
                    <a:pt x="620" y="322"/>
                    <a:pt x="679" y="238"/>
                    <a:pt x="667" y="155"/>
                  </a:cubicBezTo>
                  <a:cubicBezTo>
                    <a:pt x="655" y="60"/>
                    <a:pt x="572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7763618" y="2997600"/>
              <a:ext cx="21542" cy="11785"/>
            </a:xfrm>
            <a:custGeom>
              <a:avLst/>
              <a:gdLst/>
              <a:ahLst/>
              <a:cxnLst/>
              <a:rect l="l" t="t" r="r" b="b"/>
              <a:pathLst>
                <a:path w="680" h="372" extrusionOk="0">
                  <a:moveTo>
                    <a:pt x="171" y="1"/>
                  </a:moveTo>
                  <a:cubicBezTo>
                    <a:pt x="86" y="1"/>
                    <a:pt x="24" y="69"/>
                    <a:pt x="13" y="157"/>
                  </a:cubicBezTo>
                  <a:cubicBezTo>
                    <a:pt x="1" y="240"/>
                    <a:pt x="72" y="312"/>
                    <a:pt x="156" y="336"/>
                  </a:cubicBezTo>
                  <a:lnTo>
                    <a:pt x="501" y="371"/>
                  </a:lnTo>
                  <a:lnTo>
                    <a:pt x="513" y="371"/>
                  </a:lnTo>
                  <a:cubicBezTo>
                    <a:pt x="584" y="371"/>
                    <a:pt x="668" y="312"/>
                    <a:pt x="680" y="228"/>
                  </a:cubicBezTo>
                  <a:cubicBezTo>
                    <a:pt x="680" y="133"/>
                    <a:pt x="620" y="62"/>
                    <a:pt x="537" y="50"/>
                  </a:cubicBezTo>
                  <a:lnTo>
                    <a:pt x="191" y="2"/>
                  </a:lnTo>
                  <a:cubicBezTo>
                    <a:pt x="184" y="1"/>
                    <a:pt x="178" y="1"/>
                    <a:pt x="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7609368" y="2893912"/>
              <a:ext cx="264813" cy="353105"/>
            </a:xfrm>
            <a:custGeom>
              <a:avLst/>
              <a:gdLst/>
              <a:ahLst/>
              <a:cxnLst/>
              <a:rect l="l" t="t" r="r" b="b"/>
              <a:pathLst>
                <a:path w="8359" h="11146" extrusionOk="0">
                  <a:moveTo>
                    <a:pt x="4168" y="370"/>
                  </a:moveTo>
                  <a:cubicBezTo>
                    <a:pt x="5715" y="370"/>
                    <a:pt x="6965" y="1620"/>
                    <a:pt x="6965" y="3168"/>
                  </a:cubicBezTo>
                  <a:cubicBezTo>
                    <a:pt x="6965" y="3370"/>
                    <a:pt x="6954" y="3561"/>
                    <a:pt x="6906" y="3751"/>
                  </a:cubicBezTo>
                  <a:cubicBezTo>
                    <a:pt x="6846" y="3728"/>
                    <a:pt x="6775" y="3704"/>
                    <a:pt x="6692" y="3704"/>
                  </a:cubicBezTo>
                  <a:lnTo>
                    <a:pt x="6596" y="3704"/>
                  </a:lnTo>
                  <a:lnTo>
                    <a:pt x="6596" y="3323"/>
                  </a:lnTo>
                  <a:lnTo>
                    <a:pt x="6608" y="3323"/>
                  </a:lnTo>
                  <a:cubicBezTo>
                    <a:pt x="6692" y="3323"/>
                    <a:pt x="6763" y="3251"/>
                    <a:pt x="6763" y="3156"/>
                  </a:cubicBezTo>
                  <a:cubicBezTo>
                    <a:pt x="6763" y="3073"/>
                    <a:pt x="6692" y="2989"/>
                    <a:pt x="6608" y="2989"/>
                  </a:cubicBezTo>
                  <a:cubicBezTo>
                    <a:pt x="5239" y="2989"/>
                    <a:pt x="4251" y="2549"/>
                    <a:pt x="3667" y="2180"/>
                  </a:cubicBezTo>
                  <a:cubicBezTo>
                    <a:pt x="3036" y="1775"/>
                    <a:pt x="2715" y="1358"/>
                    <a:pt x="2703" y="1358"/>
                  </a:cubicBezTo>
                  <a:cubicBezTo>
                    <a:pt x="2667" y="1315"/>
                    <a:pt x="2617" y="1289"/>
                    <a:pt x="2568" y="1289"/>
                  </a:cubicBezTo>
                  <a:cubicBezTo>
                    <a:pt x="2536" y="1289"/>
                    <a:pt x="2505" y="1299"/>
                    <a:pt x="2477" y="1323"/>
                  </a:cubicBezTo>
                  <a:cubicBezTo>
                    <a:pt x="2405" y="1382"/>
                    <a:pt x="2393" y="1489"/>
                    <a:pt x="2453" y="1549"/>
                  </a:cubicBezTo>
                  <a:cubicBezTo>
                    <a:pt x="2465" y="1561"/>
                    <a:pt x="2798" y="2001"/>
                    <a:pt x="3477" y="2430"/>
                  </a:cubicBezTo>
                  <a:cubicBezTo>
                    <a:pt x="4060" y="2799"/>
                    <a:pt x="5001" y="3216"/>
                    <a:pt x="6263" y="3287"/>
                  </a:cubicBezTo>
                  <a:lnTo>
                    <a:pt x="6263" y="3847"/>
                  </a:lnTo>
                  <a:cubicBezTo>
                    <a:pt x="6263" y="3906"/>
                    <a:pt x="6299" y="3942"/>
                    <a:pt x="6334" y="3978"/>
                  </a:cubicBezTo>
                  <a:cubicBezTo>
                    <a:pt x="6382" y="4001"/>
                    <a:pt x="6382" y="4001"/>
                    <a:pt x="6549" y="4001"/>
                  </a:cubicBezTo>
                  <a:lnTo>
                    <a:pt x="6680" y="4001"/>
                  </a:lnTo>
                  <a:cubicBezTo>
                    <a:pt x="6835" y="4001"/>
                    <a:pt x="6954" y="4121"/>
                    <a:pt x="6954" y="4275"/>
                  </a:cubicBezTo>
                  <a:cubicBezTo>
                    <a:pt x="6954" y="4418"/>
                    <a:pt x="6835" y="4537"/>
                    <a:pt x="6680" y="4537"/>
                  </a:cubicBezTo>
                  <a:lnTo>
                    <a:pt x="6573" y="4537"/>
                  </a:lnTo>
                  <a:lnTo>
                    <a:pt x="6573" y="4525"/>
                  </a:lnTo>
                  <a:cubicBezTo>
                    <a:pt x="6573" y="4430"/>
                    <a:pt x="6501" y="4359"/>
                    <a:pt x="6418" y="4359"/>
                  </a:cubicBezTo>
                  <a:cubicBezTo>
                    <a:pt x="6323" y="4359"/>
                    <a:pt x="6251" y="4430"/>
                    <a:pt x="6251" y="4525"/>
                  </a:cubicBezTo>
                  <a:cubicBezTo>
                    <a:pt x="6263" y="5692"/>
                    <a:pt x="5322" y="6645"/>
                    <a:pt x="4168" y="6645"/>
                  </a:cubicBezTo>
                  <a:cubicBezTo>
                    <a:pt x="3001" y="6645"/>
                    <a:pt x="2072" y="5704"/>
                    <a:pt x="2072" y="4537"/>
                  </a:cubicBezTo>
                  <a:cubicBezTo>
                    <a:pt x="2072" y="4454"/>
                    <a:pt x="1989" y="4382"/>
                    <a:pt x="1905" y="4382"/>
                  </a:cubicBezTo>
                  <a:cubicBezTo>
                    <a:pt x="1810" y="4382"/>
                    <a:pt x="1739" y="4454"/>
                    <a:pt x="1739" y="4537"/>
                  </a:cubicBezTo>
                  <a:lnTo>
                    <a:pt x="1739" y="4561"/>
                  </a:lnTo>
                  <a:lnTo>
                    <a:pt x="1631" y="4561"/>
                  </a:lnTo>
                  <a:cubicBezTo>
                    <a:pt x="1489" y="4561"/>
                    <a:pt x="1370" y="4442"/>
                    <a:pt x="1370" y="4287"/>
                  </a:cubicBezTo>
                  <a:cubicBezTo>
                    <a:pt x="1370" y="4144"/>
                    <a:pt x="1489" y="4025"/>
                    <a:pt x="1631" y="4025"/>
                  </a:cubicBezTo>
                  <a:lnTo>
                    <a:pt x="1774" y="4025"/>
                  </a:lnTo>
                  <a:cubicBezTo>
                    <a:pt x="1953" y="4025"/>
                    <a:pt x="1953" y="4025"/>
                    <a:pt x="1977" y="4001"/>
                  </a:cubicBezTo>
                  <a:cubicBezTo>
                    <a:pt x="2036" y="3978"/>
                    <a:pt x="2072" y="3918"/>
                    <a:pt x="2072" y="3859"/>
                  </a:cubicBezTo>
                  <a:lnTo>
                    <a:pt x="2072" y="3680"/>
                  </a:lnTo>
                  <a:cubicBezTo>
                    <a:pt x="2072" y="3156"/>
                    <a:pt x="2227" y="2716"/>
                    <a:pt x="2548" y="2335"/>
                  </a:cubicBezTo>
                  <a:cubicBezTo>
                    <a:pt x="2608" y="2263"/>
                    <a:pt x="2584" y="2156"/>
                    <a:pt x="2524" y="2120"/>
                  </a:cubicBezTo>
                  <a:cubicBezTo>
                    <a:pt x="2492" y="2093"/>
                    <a:pt x="2453" y="2081"/>
                    <a:pt x="2416" y="2081"/>
                  </a:cubicBezTo>
                  <a:cubicBezTo>
                    <a:pt x="2371" y="2081"/>
                    <a:pt x="2330" y="2099"/>
                    <a:pt x="2310" y="2132"/>
                  </a:cubicBezTo>
                  <a:cubicBezTo>
                    <a:pt x="1929" y="2561"/>
                    <a:pt x="1739" y="3085"/>
                    <a:pt x="1739" y="3692"/>
                  </a:cubicBezTo>
                  <a:lnTo>
                    <a:pt x="1739" y="3704"/>
                  </a:lnTo>
                  <a:lnTo>
                    <a:pt x="1631" y="3704"/>
                  </a:lnTo>
                  <a:cubicBezTo>
                    <a:pt x="1560" y="3704"/>
                    <a:pt x="1489" y="3728"/>
                    <a:pt x="1429" y="3751"/>
                  </a:cubicBezTo>
                  <a:cubicBezTo>
                    <a:pt x="1381" y="3561"/>
                    <a:pt x="1370" y="3370"/>
                    <a:pt x="1370" y="3168"/>
                  </a:cubicBezTo>
                  <a:cubicBezTo>
                    <a:pt x="1370" y="1620"/>
                    <a:pt x="2620" y="370"/>
                    <a:pt x="4168" y="370"/>
                  </a:cubicBezTo>
                  <a:close/>
                  <a:moveTo>
                    <a:pt x="2132" y="5823"/>
                  </a:moveTo>
                  <a:lnTo>
                    <a:pt x="2132" y="5823"/>
                  </a:lnTo>
                  <a:cubicBezTo>
                    <a:pt x="2334" y="6157"/>
                    <a:pt x="2632" y="6442"/>
                    <a:pt x="2977" y="6645"/>
                  </a:cubicBezTo>
                  <a:lnTo>
                    <a:pt x="2977" y="6799"/>
                  </a:lnTo>
                  <a:lnTo>
                    <a:pt x="2370" y="6799"/>
                  </a:lnTo>
                  <a:cubicBezTo>
                    <a:pt x="2346" y="6680"/>
                    <a:pt x="2322" y="6561"/>
                    <a:pt x="2286" y="6442"/>
                  </a:cubicBezTo>
                  <a:lnTo>
                    <a:pt x="2132" y="5823"/>
                  </a:lnTo>
                  <a:close/>
                  <a:moveTo>
                    <a:pt x="6239" y="5823"/>
                  </a:moveTo>
                  <a:lnTo>
                    <a:pt x="6061" y="6442"/>
                  </a:lnTo>
                  <a:cubicBezTo>
                    <a:pt x="6025" y="6561"/>
                    <a:pt x="6001" y="6680"/>
                    <a:pt x="5977" y="6799"/>
                  </a:cubicBezTo>
                  <a:lnTo>
                    <a:pt x="5382" y="6799"/>
                  </a:lnTo>
                  <a:lnTo>
                    <a:pt x="5382" y="6645"/>
                  </a:lnTo>
                  <a:cubicBezTo>
                    <a:pt x="5727" y="6442"/>
                    <a:pt x="6025" y="6157"/>
                    <a:pt x="6239" y="5823"/>
                  </a:cubicBezTo>
                  <a:close/>
                  <a:moveTo>
                    <a:pt x="2965" y="7133"/>
                  </a:moveTo>
                  <a:lnTo>
                    <a:pt x="2965" y="7502"/>
                  </a:lnTo>
                  <a:lnTo>
                    <a:pt x="2405" y="7502"/>
                  </a:lnTo>
                  <a:lnTo>
                    <a:pt x="2405" y="7478"/>
                  </a:lnTo>
                  <a:cubicBezTo>
                    <a:pt x="2405" y="7359"/>
                    <a:pt x="2405" y="7252"/>
                    <a:pt x="2393" y="7133"/>
                  </a:cubicBezTo>
                  <a:close/>
                  <a:moveTo>
                    <a:pt x="5930" y="7133"/>
                  </a:moveTo>
                  <a:cubicBezTo>
                    <a:pt x="5918" y="7252"/>
                    <a:pt x="5918" y="7359"/>
                    <a:pt x="5918" y="7478"/>
                  </a:cubicBezTo>
                  <a:lnTo>
                    <a:pt x="5918" y="7502"/>
                  </a:lnTo>
                  <a:lnTo>
                    <a:pt x="5370" y="7502"/>
                  </a:lnTo>
                  <a:lnTo>
                    <a:pt x="5370" y="7133"/>
                  </a:lnTo>
                  <a:close/>
                  <a:moveTo>
                    <a:pt x="4168" y="1"/>
                  </a:moveTo>
                  <a:cubicBezTo>
                    <a:pt x="2441" y="1"/>
                    <a:pt x="1036" y="1406"/>
                    <a:pt x="1036" y="3132"/>
                  </a:cubicBezTo>
                  <a:cubicBezTo>
                    <a:pt x="1036" y="3394"/>
                    <a:pt x="1072" y="3668"/>
                    <a:pt x="1143" y="3930"/>
                  </a:cubicBezTo>
                  <a:cubicBezTo>
                    <a:pt x="1084" y="4025"/>
                    <a:pt x="1036" y="4144"/>
                    <a:pt x="1036" y="4275"/>
                  </a:cubicBezTo>
                  <a:cubicBezTo>
                    <a:pt x="1036" y="4561"/>
                    <a:pt x="1250" y="4799"/>
                    <a:pt x="1512" y="4859"/>
                  </a:cubicBezTo>
                  <a:lnTo>
                    <a:pt x="1965" y="6538"/>
                  </a:lnTo>
                  <a:cubicBezTo>
                    <a:pt x="2048" y="6847"/>
                    <a:pt x="2084" y="7157"/>
                    <a:pt x="2084" y="7478"/>
                  </a:cubicBezTo>
                  <a:cubicBezTo>
                    <a:pt x="2084" y="7597"/>
                    <a:pt x="2084" y="7728"/>
                    <a:pt x="2072" y="7847"/>
                  </a:cubicBezTo>
                  <a:lnTo>
                    <a:pt x="2048" y="8050"/>
                  </a:lnTo>
                  <a:lnTo>
                    <a:pt x="798" y="8490"/>
                  </a:lnTo>
                  <a:cubicBezTo>
                    <a:pt x="322" y="8645"/>
                    <a:pt x="0" y="9109"/>
                    <a:pt x="0" y="9633"/>
                  </a:cubicBezTo>
                  <a:lnTo>
                    <a:pt x="0" y="10990"/>
                  </a:lnTo>
                  <a:cubicBezTo>
                    <a:pt x="0" y="11074"/>
                    <a:pt x="72" y="11145"/>
                    <a:pt x="167" y="11145"/>
                  </a:cubicBezTo>
                  <a:cubicBezTo>
                    <a:pt x="250" y="11145"/>
                    <a:pt x="322" y="11074"/>
                    <a:pt x="322" y="10990"/>
                  </a:cubicBezTo>
                  <a:lnTo>
                    <a:pt x="322" y="9633"/>
                  </a:lnTo>
                  <a:cubicBezTo>
                    <a:pt x="322" y="9264"/>
                    <a:pt x="560" y="8919"/>
                    <a:pt x="917" y="8800"/>
                  </a:cubicBezTo>
                  <a:lnTo>
                    <a:pt x="2024" y="8407"/>
                  </a:lnTo>
                  <a:lnTo>
                    <a:pt x="1751" y="10967"/>
                  </a:lnTo>
                  <a:cubicBezTo>
                    <a:pt x="1739" y="11062"/>
                    <a:pt x="1810" y="11133"/>
                    <a:pt x="1905" y="11145"/>
                  </a:cubicBezTo>
                  <a:lnTo>
                    <a:pt x="1917" y="11145"/>
                  </a:lnTo>
                  <a:cubicBezTo>
                    <a:pt x="2012" y="11145"/>
                    <a:pt x="2072" y="11086"/>
                    <a:pt x="2084" y="11002"/>
                  </a:cubicBezTo>
                  <a:lnTo>
                    <a:pt x="2405" y="7895"/>
                  </a:lnTo>
                  <a:lnTo>
                    <a:pt x="2405" y="7847"/>
                  </a:lnTo>
                  <a:lnTo>
                    <a:pt x="2977" y="7847"/>
                  </a:lnTo>
                  <a:lnTo>
                    <a:pt x="2977" y="10990"/>
                  </a:lnTo>
                  <a:cubicBezTo>
                    <a:pt x="2977" y="11074"/>
                    <a:pt x="3048" y="11145"/>
                    <a:pt x="3144" y="11145"/>
                  </a:cubicBezTo>
                  <a:cubicBezTo>
                    <a:pt x="3227" y="11145"/>
                    <a:pt x="3298" y="11074"/>
                    <a:pt x="3298" y="10990"/>
                  </a:cubicBezTo>
                  <a:lnTo>
                    <a:pt x="3298" y="9514"/>
                  </a:lnTo>
                  <a:cubicBezTo>
                    <a:pt x="3572" y="9681"/>
                    <a:pt x="3870" y="9752"/>
                    <a:pt x="4179" y="9752"/>
                  </a:cubicBezTo>
                  <a:cubicBezTo>
                    <a:pt x="4489" y="9752"/>
                    <a:pt x="4787" y="9657"/>
                    <a:pt x="5060" y="9514"/>
                  </a:cubicBezTo>
                  <a:lnTo>
                    <a:pt x="5060" y="10990"/>
                  </a:lnTo>
                  <a:cubicBezTo>
                    <a:pt x="5060" y="11074"/>
                    <a:pt x="5132" y="11145"/>
                    <a:pt x="5227" y="11145"/>
                  </a:cubicBezTo>
                  <a:cubicBezTo>
                    <a:pt x="5311" y="11145"/>
                    <a:pt x="5382" y="11074"/>
                    <a:pt x="5382" y="10990"/>
                  </a:cubicBezTo>
                  <a:lnTo>
                    <a:pt x="5382" y="8728"/>
                  </a:lnTo>
                  <a:cubicBezTo>
                    <a:pt x="5382" y="8633"/>
                    <a:pt x="5311" y="8562"/>
                    <a:pt x="5227" y="8562"/>
                  </a:cubicBezTo>
                  <a:cubicBezTo>
                    <a:pt x="5132" y="8562"/>
                    <a:pt x="5060" y="8633"/>
                    <a:pt x="5060" y="8728"/>
                  </a:cubicBezTo>
                  <a:lnTo>
                    <a:pt x="5060" y="9109"/>
                  </a:lnTo>
                  <a:cubicBezTo>
                    <a:pt x="4810" y="9324"/>
                    <a:pt x="4489" y="9419"/>
                    <a:pt x="4179" y="9419"/>
                  </a:cubicBezTo>
                  <a:cubicBezTo>
                    <a:pt x="3846" y="9419"/>
                    <a:pt x="3548" y="9324"/>
                    <a:pt x="3298" y="9109"/>
                  </a:cubicBezTo>
                  <a:lnTo>
                    <a:pt x="3298" y="6799"/>
                  </a:lnTo>
                  <a:cubicBezTo>
                    <a:pt x="3572" y="6907"/>
                    <a:pt x="3870" y="6966"/>
                    <a:pt x="4179" y="6966"/>
                  </a:cubicBezTo>
                  <a:cubicBezTo>
                    <a:pt x="4489" y="6966"/>
                    <a:pt x="4787" y="6907"/>
                    <a:pt x="5060" y="6799"/>
                  </a:cubicBezTo>
                  <a:lnTo>
                    <a:pt x="5060" y="8026"/>
                  </a:lnTo>
                  <a:cubicBezTo>
                    <a:pt x="5060" y="8109"/>
                    <a:pt x="5132" y="8192"/>
                    <a:pt x="5227" y="8192"/>
                  </a:cubicBezTo>
                  <a:cubicBezTo>
                    <a:pt x="5311" y="8192"/>
                    <a:pt x="5382" y="8109"/>
                    <a:pt x="5382" y="8026"/>
                  </a:cubicBezTo>
                  <a:lnTo>
                    <a:pt x="5382" y="7847"/>
                  </a:lnTo>
                  <a:lnTo>
                    <a:pt x="5953" y="7847"/>
                  </a:lnTo>
                  <a:lnTo>
                    <a:pt x="5953" y="7895"/>
                  </a:lnTo>
                  <a:lnTo>
                    <a:pt x="6275" y="11002"/>
                  </a:lnTo>
                  <a:cubicBezTo>
                    <a:pt x="6287" y="11086"/>
                    <a:pt x="6346" y="11145"/>
                    <a:pt x="6442" y="11145"/>
                  </a:cubicBezTo>
                  <a:lnTo>
                    <a:pt x="6454" y="11145"/>
                  </a:lnTo>
                  <a:cubicBezTo>
                    <a:pt x="6549" y="11133"/>
                    <a:pt x="6608" y="11062"/>
                    <a:pt x="6608" y="10967"/>
                  </a:cubicBezTo>
                  <a:lnTo>
                    <a:pt x="6334" y="8407"/>
                  </a:lnTo>
                  <a:lnTo>
                    <a:pt x="7442" y="8800"/>
                  </a:lnTo>
                  <a:cubicBezTo>
                    <a:pt x="7799" y="8919"/>
                    <a:pt x="8037" y="9264"/>
                    <a:pt x="8037" y="9633"/>
                  </a:cubicBezTo>
                  <a:lnTo>
                    <a:pt x="8037" y="10990"/>
                  </a:lnTo>
                  <a:cubicBezTo>
                    <a:pt x="8037" y="11074"/>
                    <a:pt x="8108" y="11145"/>
                    <a:pt x="8192" y="11145"/>
                  </a:cubicBezTo>
                  <a:cubicBezTo>
                    <a:pt x="8287" y="11145"/>
                    <a:pt x="8359" y="11074"/>
                    <a:pt x="8359" y="10990"/>
                  </a:cubicBezTo>
                  <a:lnTo>
                    <a:pt x="8359" y="9633"/>
                  </a:lnTo>
                  <a:cubicBezTo>
                    <a:pt x="8335" y="9121"/>
                    <a:pt x="8001" y="8669"/>
                    <a:pt x="7525" y="8490"/>
                  </a:cubicBezTo>
                  <a:lnTo>
                    <a:pt x="6275" y="8050"/>
                  </a:lnTo>
                  <a:lnTo>
                    <a:pt x="6263" y="7847"/>
                  </a:lnTo>
                  <a:cubicBezTo>
                    <a:pt x="6251" y="7728"/>
                    <a:pt x="6251" y="7597"/>
                    <a:pt x="6251" y="7478"/>
                  </a:cubicBezTo>
                  <a:cubicBezTo>
                    <a:pt x="6251" y="7157"/>
                    <a:pt x="6299" y="6847"/>
                    <a:pt x="6370" y="6538"/>
                  </a:cubicBezTo>
                  <a:lnTo>
                    <a:pt x="6811" y="4859"/>
                  </a:lnTo>
                  <a:cubicBezTo>
                    <a:pt x="7085" y="4799"/>
                    <a:pt x="7287" y="4561"/>
                    <a:pt x="7287" y="4275"/>
                  </a:cubicBezTo>
                  <a:cubicBezTo>
                    <a:pt x="7287" y="4156"/>
                    <a:pt x="7251" y="4037"/>
                    <a:pt x="7192" y="3930"/>
                  </a:cubicBezTo>
                  <a:cubicBezTo>
                    <a:pt x="7263" y="3680"/>
                    <a:pt x="7287" y="3406"/>
                    <a:pt x="7287" y="3132"/>
                  </a:cubicBezTo>
                  <a:cubicBezTo>
                    <a:pt x="7287" y="1406"/>
                    <a:pt x="5894" y="1"/>
                    <a:pt x="4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7711219" y="3046324"/>
              <a:ext cx="60350" cy="32472"/>
            </a:xfrm>
            <a:custGeom>
              <a:avLst/>
              <a:gdLst/>
              <a:ahLst/>
              <a:cxnLst/>
              <a:rect l="l" t="t" r="r" b="b"/>
              <a:pathLst>
                <a:path w="1905" h="1025" extrusionOk="0">
                  <a:moveTo>
                    <a:pt x="1536" y="322"/>
                  </a:moveTo>
                  <a:cubicBezTo>
                    <a:pt x="1453" y="536"/>
                    <a:pt x="1238" y="703"/>
                    <a:pt x="953" y="703"/>
                  </a:cubicBezTo>
                  <a:cubicBezTo>
                    <a:pt x="667" y="703"/>
                    <a:pt x="441" y="548"/>
                    <a:pt x="357" y="322"/>
                  </a:cubicBezTo>
                  <a:close/>
                  <a:moveTo>
                    <a:pt x="167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643"/>
                    <a:pt x="429" y="1024"/>
                    <a:pt x="953" y="1024"/>
                  </a:cubicBezTo>
                  <a:cubicBezTo>
                    <a:pt x="1476" y="1024"/>
                    <a:pt x="1905" y="643"/>
                    <a:pt x="1905" y="167"/>
                  </a:cubicBezTo>
                  <a:cubicBezTo>
                    <a:pt x="1905" y="72"/>
                    <a:pt x="1834" y="0"/>
                    <a:pt x="1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1" name="Google Shape;371;p8"/>
          <p:cNvSpPr txBox="1"/>
          <p:nvPr/>
        </p:nvSpPr>
        <p:spPr>
          <a:xfrm>
            <a:off x="6258022" y="1500591"/>
            <a:ext cx="2165978" cy="100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 dirty="0">
                <a:solidFill>
                  <a:srgbClr val="5B4A24"/>
                </a:solidFill>
                <a:latin typeface="Yuanti SC" panose="02010600040101010101" pitchFamily="2" charset="-122"/>
                <a:ea typeface="Yuanti SC" panose="02010600040101010101" pitchFamily="2" charset="-122"/>
                <a:sym typeface="Arial"/>
              </a:rPr>
              <a:t>Principal ：</a:t>
            </a:r>
            <a:r>
              <a:rPr lang="en" sz="1200" b="1" i="0" u="none" strike="noStrike" cap="none" dirty="0" err="1">
                <a:solidFill>
                  <a:srgbClr val="5B4A24"/>
                </a:solidFill>
                <a:latin typeface="Yuanti SC" panose="02010600040101010101" pitchFamily="2" charset="-122"/>
                <a:ea typeface="Yuanti SC" panose="02010600040101010101" pitchFamily="2" charset="-122"/>
                <a:sym typeface="Arial"/>
              </a:rPr>
              <a:t>辜建為、劉奕呈</a:t>
            </a:r>
            <a:endParaRPr sz="1200" b="1" i="0" u="none" strike="noStrike" cap="none" dirty="0">
              <a:solidFill>
                <a:srgbClr val="5B4A24"/>
              </a:solidFill>
              <a:latin typeface="Yuanti SC" panose="02010600040101010101" pitchFamily="2" charset="-122"/>
              <a:ea typeface="Yuanti SC" panose="02010600040101010101" pitchFamily="2" charset="-122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 b="0" i="0" u="none" strike="noStrike" cap="none" dirty="0">
              <a:solidFill>
                <a:srgbClr val="5B4A24"/>
              </a:solidFill>
              <a:latin typeface="Yuanti SC" panose="02010600040101010101" pitchFamily="2" charset="-122"/>
              <a:ea typeface="Yuanti SC" panose="02010600040101010101" pitchFamily="2" charset="-122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 b="0" i="0" u="none" strike="noStrike" cap="none" dirty="0" err="1">
                <a:solidFill>
                  <a:srgbClr val="5B4A24"/>
                </a:solidFill>
                <a:latin typeface="Yuanti SC" panose="02010600040101010101" pitchFamily="2" charset="-122"/>
                <a:ea typeface="Yuanti SC" panose="02010600040101010101" pitchFamily="2" charset="-122"/>
                <a:sym typeface="Arial"/>
              </a:rPr>
              <a:t>建立飯店資料庫</a:t>
            </a:r>
            <a:endParaRPr sz="1200" b="0" i="0" u="none" strike="noStrike" cap="none" dirty="0">
              <a:solidFill>
                <a:srgbClr val="5B4A24"/>
              </a:solidFill>
              <a:latin typeface="Yuanti SC" panose="02010600040101010101" pitchFamily="2" charset="-122"/>
              <a:ea typeface="Yuanti SC" panose="02010600040101010101" pitchFamily="2" charset="-122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 b="0" i="0" u="none" strike="noStrike" cap="none" dirty="0">
              <a:solidFill>
                <a:srgbClr val="5B4A24"/>
              </a:solidFill>
              <a:latin typeface="Yuanti SC" panose="02010600040101010101" pitchFamily="2" charset="-122"/>
              <a:ea typeface="Yuanti SC" panose="02010600040101010101" pitchFamily="2" charset="-122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 b="0" i="0" u="none" strike="noStrike" cap="none" dirty="0" err="1">
                <a:solidFill>
                  <a:srgbClr val="5B4A24"/>
                </a:solidFill>
                <a:latin typeface="Yuanti SC" panose="02010600040101010101" pitchFamily="2" charset="-122"/>
                <a:ea typeface="Yuanti SC" panose="02010600040101010101" pitchFamily="2" charset="-122"/>
                <a:sym typeface="Arial"/>
              </a:rPr>
              <a:t>使用者資料匯入</a:t>
            </a:r>
            <a:endParaRPr sz="1200" b="0" i="0" u="none" strike="noStrike" cap="none" dirty="0">
              <a:solidFill>
                <a:srgbClr val="5B4A24"/>
              </a:solidFill>
              <a:latin typeface="Yuanti SC" panose="02010600040101010101" pitchFamily="2" charset="-122"/>
              <a:ea typeface="Yuanti SC" panose="02010600040101010101" pitchFamily="2" charset="-122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 b="0" i="0" u="none" strike="noStrike" cap="none" dirty="0">
              <a:solidFill>
                <a:srgbClr val="5B4A24"/>
              </a:solidFill>
              <a:latin typeface="Yuanti SC" panose="02010600040101010101" pitchFamily="2" charset="-122"/>
              <a:ea typeface="Yuanti SC" panose="02010600040101010101" pitchFamily="2" charset="-122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 b="0" i="0" u="none" strike="noStrike" cap="none" dirty="0" err="1">
                <a:solidFill>
                  <a:srgbClr val="5B4A24"/>
                </a:solidFill>
                <a:latin typeface="Yuanti SC" panose="02010600040101010101" pitchFamily="2" charset="-122"/>
                <a:ea typeface="Yuanti SC" panose="02010600040101010101" pitchFamily="2" charset="-122"/>
                <a:sym typeface="Arial"/>
              </a:rPr>
              <a:t>刪除、新增、更改、寫入</a:t>
            </a:r>
            <a:endParaRPr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72" name="Google Shape;372;p8"/>
          <p:cNvSpPr txBox="1"/>
          <p:nvPr/>
        </p:nvSpPr>
        <p:spPr>
          <a:xfrm>
            <a:off x="3767879" y="3376766"/>
            <a:ext cx="2646878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 dirty="0">
                <a:solidFill>
                  <a:srgbClr val="5B4A24"/>
                </a:solidFill>
                <a:latin typeface="Yuanti SC" panose="02010600040101010101" pitchFamily="2" charset="-122"/>
                <a:ea typeface="Yuanti SC" panose="02010600040101010101" pitchFamily="2" charset="-122"/>
                <a:sym typeface="Arial"/>
              </a:rPr>
              <a:t>Principal ：</a:t>
            </a:r>
            <a:r>
              <a:rPr lang="en" sz="1200" b="1" i="0" u="none" strike="noStrike" cap="none" dirty="0" err="1">
                <a:solidFill>
                  <a:srgbClr val="5B4A24"/>
                </a:solidFill>
                <a:latin typeface="Yuanti SC" panose="02010600040101010101" pitchFamily="2" charset="-122"/>
                <a:ea typeface="Yuanti SC" panose="02010600040101010101" pitchFamily="2" charset="-122"/>
                <a:sym typeface="Arial"/>
              </a:rPr>
              <a:t>林青緯、莊淑涵、莊芷嘉</a:t>
            </a:r>
            <a:endParaRPr sz="1200" b="1" i="0" u="none" strike="noStrike" cap="none" dirty="0">
              <a:solidFill>
                <a:srgbClr val="5B4A24"/>
              </a:solidFill>
              <a:latin typeface="Yuanti SC" panose="02010600040101010101" pitchFamily="2" charset="-122"/>
              <a:ea typeface="Yuanti SC" panose="02010600040101010101" pitchFamily="2" charset="-122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 b="0" i="0" u="none" strike="noStrike" cap="none" dirty="0">
              <a:solidFill>
                <a:srgbClr val="5B4A24"/>
              </a:solidFill>
              <a:latin typeface="Yuanti SC" panose="02010600040101010101" pitchFamily="2" charset="-122"/>
              <a:ea typeface="Yuanti SC" panose="02010600040101010101" pitchFamily="2" charset="-122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 b="0" i="0" u="none" strike="noStrike" cap="none" dirty="0" err="1">
                <a:solidFill>
                  <a:srgbClr val="5B4A24"/>
                </a:solidFill>
                <a:latin typeface="Yuanti SC" panose="02010600040101010101" pitchFamily="2" charset="-122"/>
                <a:ea typeface="Yuanti SC" panose="02010600040101010101" pitchFamily="2" charset="-122"/>
                <a:sym typeface="Arial"/>
              </a:rPr>
              <a:t>使用者介面設計</a:t>
            </a:r>
            <a:endParaRPr sz="1200" b="0" i="0" u="none" strike="noStrike" cap="none" dirty="0">
              <a:solidFill>
                <a:srgbClr val="5B4A24"/>
              </a:solidFill>
              <a:latin typeface="Yuanti SC" panose="02010600040101010101" pitchFamily="2" charset="-122"/>
              <a:ea typeface="Yuanti SC" panose="02010600040101010101" pitchFamily="2" charset="-122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 b="0" i="0" u="none" strike="noStrike" cap="none" dirty="0">
              <a:solidFill>
                <a:srgbClr val="5B4A24"/>
              </a:solidFill>
              <a:latin typeface="Yuanti SC" panose="02010600040101010101" pitchFamily="2" charset="-122"/>
              <a:ea typeface="Yuanti SC" panose="02010600040101010101" pitchFamily="2" charset="-122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 b="0" i="0" u="none" strike="noStrike" cap="none" dirty="0">
              <a:solidFill>
                <a:srgbClr val="5B4A24"/>
              </a:solidFill>
              <a:latin typeface="Yuanti SC" panose="02010600040101010101" pitchFamily="2" charset="-122"/>
              <a:ea typeface="Yuanti SC" panose="02010600040101010101" pitchFamily="2" charset="-122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zh-TW" altLang="en-US" sz="1200" b="0" i="0" u="none" strike="noStrike" cap="none" dirty="0">
                <a:solidFill>
                  <a:srgbClr val="5B4A24"/>
                </a:solidFill>
                <a:latin typeface="Yuanti SC" panose="02010600040101010101" pitchFamily="2" charset="-122"/>
                <a:ea typeface="Yuanti SC" panose="02010600040101010101" pitchFamily="2" charset="-122"/>
                <a:sym typeface="Arial"/>
              </a:rPr>
              <a:t>訂房紀錄</a:t>
            </a:r>
            <a:r>
              <a:rPr lang="en-US" altLang="zh-TW" sz="1200" dirty="0">
                <a:solidFill>
                  <a:srgbClr val="5B4A24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/</a:t>
            </a:r>
            <a:r>
              <a:rPr lang="zh-TW" altLang="en-US" sz="1200" b="0" i="0" u="none" strike="noStrike" cap="none" dirty="0">
                <a:solidFill>
                  <a:srgbClr val="5B4A24"/>
                </a:solidFill>
                <a:latin typeface="Yuanti SC" panose="02010600040101010101" pitchFamily="2" charset="-122"/>
                <a:ea typeface="Yuanti SC" panose="02010600040101010101" pitchFamily="2" charset="-122"/>
                <a:sym typeface="Arial"/>
              </a:rPr>
              <a:t>資訊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 b="0" i="0" u="none" strike="noStrike" cap="none" dirty="0">
              <a:solidFill>
                <a:srgbClr val="5B4A24"/>
              </a:solidFill>
              <a:latin typeface="Yuanti SC" panose="02010600040101010101" pitchFamily="2" charset="-122"/>
              <a:ea typeface="Yuanti SC" panose="02010600040101010101" pitchFamily="2" charset="-122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 dirty="0" err="1">
                <a:solidFill>
                  <a:srgbClr val="5B4A24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收藏列表</a:t>
            </a:r>
            <a:endParaRPr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cxnSp>
        <p:nvCxnSpPr>
          <p:cNvPr id="373" name="Google Shape;373;p8"/>
          <p:cNvCxnSpPr/>
          <p:nvPr/>
        </p:nvCxnSpPr>
        <p:spPr>
          <a:xfrm rot="10800000">
            <a:off x="3629921" y="4138150"/>
            <a:ext cx="2945100" cy="452400"/>
          </a:xfrm>
          <a:prstGeom prst="bentConnector3">
            <a:avLst>
              <a:gd name="adj1" fmla="val 99678"/>
            </a:avLst>
          </a:prstGeom>
          <a:noFill/>
          <a:ln w="19050" cap="flat" cmpd="sng">
            <a:solidFill>
              <a:srgbClr val="673F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4" name="Google Shape;374;p8"/>
          <p:cNvCxnSpPr/>
          <p:nvPr/>
        </p:nvCxnSpPr>
        <p:spPr>
          <a:xfrm rot="10800000" flipH="1">
            <a:off x="5652159" y="2342849"/>
            <a:ext cx="2945100" cy="452400"/>
          </a:xfrm>
          <a:prstGeom prst="bentConnector3">
            <a:avLst>
              <a:gd name="adj1" fmla="val 99678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"/>
          <p:cNvSpPr txBox="1">
            <a:spLocks noGrp="1"/>
          </p:cNvSpPr>
          <p:nvPr>
            <p:ph type="title"/>
          </p:nvPr>
        </p:nvSpPr>
        <p:spPr>
          <a:xfrm>
            <a:off x="716849" y="1813953"/>
            <a:ext cx="2336400" cy="5277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dirty="0" err="1"/>
              <a:t>Github</a:t>
            </a:r>
            <a:endParaRPr dirty="0"/>
          </a:p>
        </p:txBody>
      </p:sp>
      <p:sp>
        <p:nvSpPr>
          <p:cNvPr id="268" name="Google Shape;268;p2"/>
          <p:cNvSpPr txBox="1">
            <a:spLocks noGrp="1"/>
          </p:cNvSpPr>
          <p:nvPr>
            <p:ph type="title" idx="2"/>
          </p:nvPr>
        </p:nvSpPr>
        <p:spPr>
          <a:xfrm rot="1973">
            <a:off x="1362485" y="1220556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I.</a:t>
            </a:r>
            <a:endParaRPr dirty="0"/>
          </a:p>
        </p:txBody>
      </p:sp>
      <p:sp>
        <p:nvSpPr>
          <p:cNvPr id="269" name="Google Shape;269;p2"/>
          <p:cNvSpPr txBox="1">
            <a:spLocks noGrp="1"/>
          </p:cNvSpPr>
          <p:nvPr>
            <p:ph type="title" idx="3"/>
          </p:nvPr>
        </p:nvSpPr>
        <p:spPr>
          <a:xfrm>
            <a:off x="3403811" y="1813953"/>
            <a:ext cx="2336400" cy="5277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dirty="0"/>
              <a:t>Trello</a:t>
            </a:r>
            <a:endParaRPr dirty="0"/>
          </a:p>
        </p:txBody>
      </p:sp>
      <p:sp>
        <p:nvSpPr>
          <p:cNvPr id="270" name="Google Shape;270;p2"/>
          <p:cNvSpPr txBox="1">
            <a:spLocks noGrp="1"/>
          </p:cNvSpPr>
          <p:nvPr>
            <p:ph type="title" idx="5"/>
          </p:nvPr>
        </p:nvSpPr>
        <p:spPr>
          <a:xfrm rot="1973">
            <a:off x="4049447" y="1220556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II.</a:t>
            </a:r>
            <a:endParaRPr dirty="0"/>
          </a:p>
        </p:txBody>
      </p:sp>
      <p:sp>
        <p:nvSpPr>
          <p:cNvPr id="271" name="Google Shape;271;p2"/>
          <p:cNvSpPr txBox="1">
            <a:spLocks noGrp="1"/>
          </p:cNvSpPr>
          <p:nvPr>
            <p:ph type="title" idx="9"/>
          </p:nvPr>
        </p:nvSpPr>
        <p:spPr>
          <a:xfrm>
            <a:off x="6090744" y="1813947"/>
            <a:ext cx="2336400" cy="5277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Software test</a:t>
            </a:r>
            <a:endParaRPr dirty="0"/>
          </a:p>
        </p:txBody>
      </p:sp>
      <p:sp>
        <p:nvSpPr>
          <p:cNvPr id="272" name="Google Shape;272;p2"/>
          <p:cNvSpPr txBox="1">
            <a:spLocks noGrp="1"/>
          </p:cNvSpPr>
          <p:nvPr>
            <p:ph type="title" idx="14"/>
          </p:nvPr>
        </p:nvSpPr>
        <p:spPr>
          <a:xfrm>
            <a:off x="1989066" y="3410984"/>
            <a:ext cx="2336400" cy="5277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dirty="0"/>
              <a:t>Spring Boot</a:t>
            </a:r>
            <a:endParaRPr dirty="0"/>
          </a:p>
        </p:txBody>
      </p:sp>
      <p:sp>
        <p:nvSpPr>
          <p:cNvPr id="274" name="Google Shape;274;p2"/>
          <p:cNvSpPr txBox="1">
            <a:spLocks noGrp="1"/>
          </p:cNvSpPr>
          <p:nvPr>
            <p:ph type="title" idx="18"/>
          </p:nvPr>
        </p:nvSpPr>
        <p:spPr>
          <a:xfrm rot="1973">
            <a:off x="6736380" y="1220542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III.</a:t>
            </a:r>
            <a:endParaRPr dirty="0"/>
          </a:p>
        </p:txBody>
      </p:sp>
      <p:sp>
        <p:nvSpPr>
          <p:cNvPr id="275" name="Google Shape;275;p2"/>
          <p:cNvSpPr txBox="1">
            <a:spLocks noGrp="1"/>
          </p:cNvSpPr>
          <p:nvPr>
            <p:ph type="title" idx="19"/>
          </p:nvPr>
        </p:nvSpPr>
        <p:spPr>
          <a:xfrm rot="1973">
            <a:off x="2634702" y="2817579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IV.</a:t>
            </a:r>
            <a:endParaRPr dirty="0"/>
          </a:p>
        </p:txBody>
      </p:sp>
      <p:sp>
        <p:nvSpPr>
          <p:cNvPr id="277" name="Google Shape;277;p2"/>
          <p:cNvSpPr txBox="1">
            <a:spLocks noGrp="1"/>
          </p:cNvSpPr>
          <p:nvPr>
            <p:ph type="title" idx="16"/>
          </p:nvPr>
        </p:nvSpPr>
        <p:spPr>
          <a:xfrm>
            <a:off x="4818536" y="3395413"/>
            <a:ext cx="2336400" cy="5277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278" name="Google Shape;278;p2"/>
          <p:cNvSpPr txBox="1">
            <a:spLocks noGrp="1"/>
          </p:cNvSpPr>
          <p:nvPr>
            <p:ph type="title" idx="20"/>
          </p:nvPr>
        </p:nvSpPr>
        <p:spPr>
          <a:xfrm rot="1973">
            <a:off x="5464172" y="2802008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VI.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510385">
            <a:off x="3041789" y="401439"/>
            <a:ext cx="1477525" cy="2213499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</p:pic>
      <p:sp>
        <p:nvSpPr>
          <p:cNvPr id="284" name="Google Shape;284;p3"/>
          <p:cNvSpPr/>
          <p:nvPr/>
        </p:nvSpPr>
        <p:spPr>
          <a:xfrm>
            <a:off x="3688575" y="1047212"/>
            <a:ext cx="1767000" cy="1766100"/>
          </a:xfrm>
          <a:prstGeom prst="rect">
            <a:avLst/>
          </a:prstGeom>
          <a:solidFill>
            <a:schemeClr val="lt2"/>
          </a:solidFill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"/>
          <p:cNvSpPr txBox="1">
            <a:spLocks noGrp="1"/>
          </p:cNvSpPr>
          <p:nvPr>
            <p:ph type="title" idx="2"/>
          </p:nvPr>
        </p:nvSpPr>
        <p:spPr>
          <a:xfrm>
            <a:off x="2766850" y="3106338"/>
            <a:ext cx="3610200" cy="8418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000"/>
              <a:t>Github</a:t>
            </a:r>
            <a:endParaRPr sz="4000"/>
          </a:p>
        </p:txBody>
      </p:sp>
      <p:sp>
        <p:nvSpPr>
          <p:cNvPr id="286" name="Google Shape;286;p3"/>
          <p:cNvSpPr txBox="1">
            <a:spLocks noGrp="1"/>
          </p:cNvSpPr>
          <p:nvPr>
            <p:ph type="title"/>
          </p:nvPr>
        </p:nvSpPr>
        <p:spPr>
          <a:xfrm>
            <a:off x="3713350" y="1140963"/>
            <a:ext cx="1717200" cy="15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</a:pPr>
            <a:r>
              <a:rPr lang="en"/>
              <a:t>I.</a:t>
            </a:r>
            <a:endParaRPr/>
          </a:p>
        </p:txBody>
      </p:sp>
      <p:sp>
        <p:nvSpPr>
          <p:cNvPr id="287" name="Google Shape;287;p3"/>
          <p:cNvSpPr/>
          <p:nvPr/>
        </p:nvSpPr>
        <p:spPr>
          <a:xfrm rot="-2129543">
            <a:off x="2144022" y="847348"/>
            <a:ext cx="843183" cy="585705"/>
          </a:xfrm>
          <a:custGeom>
            <a:avLst/>
            <a:gdLst/>
            <a:ahLst/>
            <a:cxnLst/>
            <a:rect l="l" t="t" r="r" b="b"/>
            <a:pathLst>
              <a:path w="33727" h="23428" extrusionOk="0">
                <a:moveTo>
                  <a:pt x="29182" y="1"/>
                </a:moveTo>
                <a:lnTo>
                  <a:pt x="1" y="13856"/>
                </a:lnTo>
                <a:lnTo>
                  <a:pt x="4545" y="23427"/>
                </a:lnTo>
                <a:lnTo>
                  <a:pt x="33726" y="9572"/>
                </a:lnTo>
                <a:lnTo>
                  <a:pt x="29182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3"/>
          <p:cNvGrpSpPr/>
          <p:nvPr/>
        </p:nvGrpSpPr>
        <p:grpSpPr>
          <a:xfrm>
            <a:off x="5243025" y="831350"/>
            <a:ext cx="1208625" cy="1208650"/>
            <a:chOff x="6922250" y="1220825"/>
            <a:chExt cx="1208625" cy="1208650"/>
          </a:xfrm>
        </p:grpSpPr>
        <p:grpSp>
          <p:nvGrpSpPr>
            <p:cNvPr id="289" name="Google Shape;289;p3"/>
            <p:cNvGrpSpPr/>
            <p:nvPr/>
          </p:nvGrpSpPr>
          <p:grpSpPr>
            <a:xfrm>
              <a:off x="6922250" y="1220825"/>
              <a:ext cx="1208625" cy="1208650"/>
              <a:chOff x="2662725" y="2440425"/>
              <a:chExt cx="1208625" cy="1208650"/>
            </a:xfrm>
          </p:grpSpPr>
          <p:sp>
            <p:nvSpPr>
              <p:cNvPr id="290" name="Google Shape;290;p3"/>
              <p:cNvSpPr/>
              <p:nvPr/>
            </p:nvSpPr>
            <p:spPr>
              <a:xfrm>
                <a:off x="2662725" y="2440425"/>
                <a:ext cx="1208625" cy="1208650"/>
              </a:xfrm>
              <a:custGeom>
                <a:avLst/>
                <a:gdLst/>
                <a:ahLst/>
                <a:cxnLst/>
                <a:rect l="l" t="t" r="r" b="b"/>
                <a:pathLst>
                  <a:path w="48345" h="48346" extrusionOk="0">
                    <a:moveTo>
                      <a:pt x="24173" y="1"/>
                    </a:moveTo>
                    <a:cubicBezTo>
                      <a:pt x="17762" y="1"/>
                      <a:pt x="11613" y="2548"/>
                      <a:pt x="7081" y="7082"/>
                    </a:cubicBezTo>
                    <a:cubicBezTo>
                      <a:pt x="2547" y="11614"/>
                      <a:pt x="0" y="17763"/>
                      <a:pt x="0" y="24172"/>
                    </a:cubicBezTo>
                    <a:cubicBezTo>
                      <a:pt x="0" y="30583"/>
                      <a:pt x="2547" y="36732"/>
                      <a:pt x="7081" y="41265"/>
                    </a:cubicBezTo>
                    <a:cubicBezTo>
                      <a:pt x="11613" y="45799"/>
                      <a:pt x="17762" y="48345"/>
                      <a:pt x="24173" y="48345"/>
                    </a:cubicBezTo>
                    <a:cubicBezTo>
                      <a:pt x="30583" y="48345"/>
                      <a:pt x="36731" y="45799"/>
                      <a:pt x="41265" y="41265"/>
                    </a:cubicBezTo>
                    <a:cubicBezTo>
                      <a:pt x="45798" y="36732"/>
                      <a:pt x="48344" y="30583"/>
                      <a:pt x="48344" y="24172"/>
                    </a:cubicBezTo>
                    <a:cubicBezTo>
                      <a:pt x="48344" y="17763"/>
                      <a:pt x="45798" y="11614"/>
                      <a:pt x="41265" y="7082"/>
                    </a:cubicBezTo>
                    <a:cubicBezTo>
                      <a:pt x="36731" y="2548"/>
                      <a:pt x="30583" y="1"/>
                      <a:pt x="241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lt1">
                    <a:alpha val="49803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2740475" y="2518200"/>
                <a:ext cx="1053225" cy="1053225"/>
              </a:xfrm>
              <a:custGeom>
                <a:avLst/>
                <a:gdLst/>
                <a:ahLst/>
                <a:cxnLst/>
                <a:rect l="l" t="t" r="r" b="b"/>
                <a:pathLst>
                  <a:path w="42129" h="42129" extrusionOk="0">
                    <a:moveTo>
                      <a:pt x="21064" y="95"/>
                    </a:moveTo>
                    <a:cubicBezTo>
                      <a:pt x="32626" y="95"/>
                      <a:pt x="42034" y="9501"/>
                      <a:pt x="42034" y="21064"/>
                    </a:cubicBezTo>
                    <a:cubicBezTo>
                      <a:pt x="42034" y="32626"/>
                      <a:pt x="32627" y="42032"/>
                      <a:pt x="21064" y="42032"/>
                    </a:cubicBezTo>
                    <a:cubicBezTo>
                      <a:pt x="9501" y="42032"/>
                      <a:pt x="95" y="32626"/>
                      <a:pt x="95" y="21064"/>
                    </a:cubicBezTo>
                    <a:cubicBezTo>
                      <a:pt x="95" y="9501"/>
                      <a:pt x="9501" y="95"/>
                      <a:pt x="21064" y="95"/>
                    </a:cubicBezTo>
                    <a:close/>
                    <a:moveTo>
                      <a:pt x="21064" y="0"/>
                    </a:moveTo>
                    <a:cubicBezTo>
                      <a:pt x="9450" y="0"/>
                      <a:pt x="0" y="9450"/>
                      <a:pt x="0" y="21064"/>
                    </a:cubicBezTo>
                    <a:cubicBezTo>
                      <a:pt x="0" y="32679"/>
                      <a:pt x="9450" y="42128"/>
                      <a:pt x="21064" y="42128"/>
                    </a:cubicBezTo>
                    <a:cubicBezTo>
                      <a:pt x="32679" y="42128"/>
                      <a:pt x="42129" y="32679"/>
                      <a:pt x="42129" y="21064"/>
                    </a:cubicBezTo>
                    <a:cubicBezTo>
                      <a:pt x="42129" y="9450"/>
                      <a:pt x="32679" y="0"/>
                      <a:pt x="210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" name="Google Shape;292;p3"/>
            <p:cNvGrpSpPr/>
            <p:nvPr/>
          </p:nvGrpSpPr>
          <p:grpSpPr>
            <a:xfrm>
              <a:off x="7295338" y="1593487"/>
              <a:ext cx="462373" cy="463404"/>
              <a:chOff x="4740987" y="2763649"/>
              <a:chExt cx="298401" cy="299067"/>
            </a:xfrm>
          </p:grpSpPr>
          <p:sp>
            <p:nvSpPr>
              <p:cNvPr id="293" name="Google Shape;293;p3"/>
              <p:cNvSpPr/>
              <p:nvPr/>
            </p:nvSpPr>
            <p:spPr>
              <a:xfrm>
                <a:off x="4740987" y="2781426"/>
                <a:ext cx="85715" cy="186291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5879" extrusionOk="0">
                    <a:moveTo>
                      <a:pt x="1353" y="623"/>
                    </a:moveTo>
                    <a:lnTo>
                      <a:pt x="1572" y="1061"/>
                    </a:lnTo>
                    <a:cubicBezTo>
                      <a:pt x="1612" y="1138"/>
                      <a:pt x="1607" y="1225"/>
                      <a:pt x="1561" y="1298"/>
                    </a:cubicBezTo>
                    <a:cubicBezTo>
                      <a:pt x="1514" y="1372"/>
                      <a:pt x="1439" y="1415"/>
                      <a:pt x="1353" y="1415"/>
                    </a:cubicBezTo>
                    <a:cubicBezTo>
                      <a:pt x="1266" y="1415"/>
                      <a:pt x="1188" y="1372"/>
                      <a:pt x="1144" y="1298"/>
                    </a:cubicBezTo>
                    <a:cubicBezTo>
                      <a:pt x="1098" y="1225"/>
                      <a:pt x="1095" y="1138"/>
                      <a:pt x="1134" y="1061"/>
                    </a:cubicBezTo>
                    <a:lnTo>
                      <a:pt x="1353" y="623"/>
                    </a:lnTo>
                    <a:close/>
                    <a:moveTo>
                      <a:pt x="2424" y="4387"/>
                    </a:moveTo>
                    <a:lnTo>
                      <a:pt x="2424" y="4665"/>
                    </a:lnTo>
                    <a:lnTo>
                      <a:pt x="279" y="4665"/>
                    </a:lnTo>
                    <a:lnTo>
                      <a:pt x="279" y="4387"/>
                    </a:lnTo>
                    <a:close/>
                    <a:moveTo>
                      <a:pt x="2131" y="4945"/>
                    </a:moveTo>
                    <a:cubicBezTo>
                      <a:pt x="2066" y="5315"/>
                      <a:pt x="1741" y="5598"/>
                      <a:pt x="1350" y="5598"/>
                    </a:cubicBezTo>
                    <a:cubicBezTo>
                      <a:pt x="961" y="5598"/>
                      <a:pt x="636" y="5315"/>
                      <a:pt x="572" y="4945"/>
                    </a:cubicBezTo>
                    <a:close/>
                    <a:moveTo>
                      <a:pt x="1353" y="0"/>
                    </a:moveTo>
                    <a:lnTo>
                      <a:pt x="884" y="937"/>
                    </a:lnTo>
                    <a:cubicBezTo>
                      <a:pt x="803" y="1101"/>
                      <a:pt x="811" y="1291"/>
                      <a:pt x="906" y="1446"/>
                    </a:cubicBezTo>
                    <a:cubicBezTo>
                      <a:pt x="977" y="1559"/>
                      <a:pt x="1088" y="1641"/>
                      <a:pt x="1213" y="1676"/>
                    </a:cubicBezTo>
                    <a:lnTo>
                      <a:pt x="1213" y="1962"/>
                    </a:lnTo>
                    <a:lnTo>
                      <a:pt x="840" y="1962"/>
                    </a:lnTo>
                    <a:lnTo>
                      <a:pt x="840" y="2568"/>
                    </a:lnTo>
                    <a:lnTo>
                      <a:pt x="1120" y="2568"/>
                    </a:lnTo>
                    <a:lnTo>
                      <a:pt x="1120" y="2242"/>
                    </a:lnTo>
                    <a:lnTo>
                      <a:pt x="1586" y="2242"/>
                    </a:lnTo>
                    <a:lnTo>
                      <a:pt x="1586" y="4107"/>
                    </a:lnTo>
                    <a:lnTo>
                      <a:pt x="1120" y="4107"/>
                    </a:lnTo>
                    <a:lnTo>
                      <a:pt x="1120" y="3408"/>
                    </a:lnTo>
                    <a:lnTo>
                      <a:pt x="840" y="3408"/>
                    </a:lnTo>
                    <a:lnTo>
                      <a:pt x="840" y="4107"/>
                    </a:lnTo>
                    <a:lnTo>
                      <a:pt x="1" y="4107"/>
                    </a:lnTo>
                    <a:lnTo>
                      <a:pt x="1" y="4945"/>
                    </a:lnTo>
                    <a:lnTo>
                      <a:pt x="291" y="4945"/>
                    </a:lnTo>
                    <a:cubicBezTo>
                      <a:pt x="359" y="5472"/>
                      <a:pt x="809" y="5879"/>
                      <a:pt x="1353" y="5879"/>
                    </a:cubicBezTo>
                    <a:cubicBezTo>
                      <a:pt x="1896" y="5879"/>
                      <a:pt x="2346" y="5472"/>
                      <a:pt x="2416" y="4945"/>
                    </a:cubicBezTo>
                    <a:lnTo>
                      <a:pt x="2705" y="4945"/>
                    </a:lnTo>
                    <a:lnTo>
                      <a:pt x="2705" y="4107"/>
                    </a:lnTo>
                    <a:lnTo>
                      <a:pt x="1865" y="4107"/>
                    </a:lnTo>
                    <a:lnTo>
                      <a:pt x="1865" y="1962"/>
                    </a:lnTo>
                    <a:lnTo>
                      <a:pt x="1492" y="1962"/>
                    </a:lnTo>
                    <a:lnTo>
                      <a:pt x="1492" y="1676"/>
                    </a:lnTo>
                    <a:cubicBezTo>
                      <a:pt x="1617" y="1641"/>
                      <a:pt x="1727" y="1562"/>
                      <a:pt x="1799" y="1446"/>
                    </a:cubicBezTo>
                    <a:cubicBezTo>
                      <a:pt x="1895" y="1291"/>
                      <a:pt x="1904" y="1099"/>
                      <a:pt x="1821" y="937"/>
                    </a:cubicBezTo>
                    <a:lnTo>
                      <a:pt x="13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4767541" y="2871640"/>
                <a:ext cx="8904" cy="8904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81" extrusionOk="0">
                    <a:moveTo>
                      <a:pt x="1" y="0"/>
                    </a:moveTo>
                    <a:lnTo>
                      <a:pt x="1" y="281"/>
                    </a:lnTo>
                    <a:lnTo>
                      <a:pt x="281" y="281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4750017" y="2803164"/>
                <a:ext cx="11059" cy="10869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3" extrusionOk="0">
                    <a:moveTo>
                      <a:pt x="98" y="0"/>
                    </a:moveTo>
                    <a:cubicBezTo>
                      <a:pt x="52" y="95"/>
                      <a:pt x="18" y="192"/>
                      <a:pt x="0" y="294"/>
                    </a:cubicBezTo>
                    <a:lnTo>
                      <a:pt x="275" y="342"/>
                    </a:lnTo>
                    <a:cubicBezTo>
                      <a:pt x="288" y="267"/>
                      <a:pt x="313" y="193"/>
                      <a:pt x="349" y="126"/>
                    </a:cubicBez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4750588" y="2824933"/>
                <a:ext cx="11598" cy="11566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5" extrusionOk="0">
                    <a:moveTo>
                      <a:pt x="272" y="1"/>
                    </a:moveTo>
                    <a:lnTo>
                      <a:pt x="0" y="73"/>
                    </a:lnTo>
                    <a:cubicBezTo>
                      <a:pt x="28" y="176"/>
                      <a:pt x="71" y="273"/>
                      <a:pt x="127" y="365"/>
                    </a:cubicBezTo>
                    <a:lnTo>
                      <a:pt x="366" y="217"/>
                    </a:lnTo>
                    <a:cubicBezTo>
                      <a:pt x="323" y="153"/>
                      <a:pt x="292" y="79"/>
                      <a:pt x="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4806580" y="2803164"/>
                <a:ext cx="11091" cy="11091"/>
              </a:xfrm>
              <a:custGeom>
                <a:avLst/>
                <a:gdLst/>
                <a:ahLst/>
                <a:cxnLst/>
                <a:rect l="l" t="t" r="r" b="b"/>
                <a:pathLst>
                  <a:path w="350" h="350" extrusionOk="0">
                    <a:moveTo>
                      <a:pt x="251" y="0"/>
                    </a:moveTo>
                    <a:lnTo>
                      <a:pt x="0" y="126"/>
                    </a:lnTo>
                    <a:cubicBezTo>
                      <a:pt x="34" y="198"/>
                      <a:pt x="61" y="273"/>
                      <a:pt x="74" y="350"/>
                    </a:cubicBezTo>
                    <a:lnTo>
                      <a:pt x="350" y="303"/>
                    </a:lnTo>
                    <a:cubicBezTo>
                      <a:pt x="332" y="199"/>
                      <a:pt x="298" y="96"/>
                      <a:pt x="2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4805439" y="2825218"/>
                <a:ext cx="11503" cy="11376"/>
              </a:xfrm>
              <a:custGeom>
                <a:avLst/>
                <a:gdLst/>
                <a:ahLst/>
                <a:cxnLst/>
                <a:rect l="l" t="t" r="r" b="b"/>
                <a:pathLst>
                  <a:path w="363" h="359" extrusionOk="0">
                    <a:moveTo>
                      <a:pt x="94" y="0"/>
                    </a:moveTo>
                    <a:cubicBezTo>
                      <a:pt x="73" y="74"/>
                      <a:pt x="42" y="145"/>
                      <a:pt x="1" y="211"/>
                    </a:cubicBezTo>
                    <a:lnTo>
                      <a:pt x="238" y="359"/>
                    </a:lnTo>
                    <a:cubicBezTo>
                      <a:pt x="295" y="270"/>
                      <a:pt x="334" y="174"/>
                      <a:pt x="362" y="74"/>
                    </a:cubicBez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4847330" y="2763649"/>
                <a:ext cx="85715" cy="186322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5880" extrusionOk="0">
                    <a:moveTo>
                      <a:pt x="1353" y="626"/>
                    </a:moveTo>
                    <a:lnTo>
                      <a:pt x="1572" y="1063"/>
                    </a:lnTo>
                    <a:cubicBezTo>
                      <a:pt x="1612" y="1139"/>
                      <a:pt x="1607" y="1226"/>
                      <a:pt x="1561" y="1300"/>
                    </a:cubicBezTo>
                    <a:cubicBezTo>
                      <a:pt x="1514" y="1374"/>
                      <a:pt x="1439" y="1417"/>
                      <a:pt x="1353" y="1417"/>
                    </a:cubicBezTo>
                    <a:cubicBezTo>
                      <a:pt x="1266" y="1417"/>
                      <a:pt x="1191" y="1374"/>
                      <a:pt x="1144" y="1300"/>
                    </a:cubicBezTo>
                    <a:cubicBezTo>
                      <a:pt x="1098" y="1226"/>
                      <a:pt x="1095" y="1139"/>
                      <a:pt x="1134" y="1063"/>
                    </a:cubicBezTo>
                    <a:lnTo>
                      <a:pt x="1353" y="626"/>
                    </a:lnTo>
                    <a:close/>
                    <a:moveTo>
                      <a:pt x="2424" y="4388"/>
                    </a:moveTo>
                    <a:lnTo>
                      <a:pt x="2424" y="4668"/>
                    </a:lnTo>
                    <a:lnTo>
                      <a:pt x="280" y="4668"/>
                    </a:lnTo>
                    <a:lnTo>
                      <a:pt x="280" y="4388"/>
                    </a:lnTo>
                    <a:close/>
                    <a:moveTo>
                      <a:pt x="2132" y="4948"/>
                    </a:moveTo>
                    <a:cubicBezTo>
                      <a:pt x="2066" y="5319"/>
                      <a:pt x="1741" y="5600"/>
                      <a:pt x="1353" y="5600"/>
                    </a:cubicBezTo>
                    <a:cubicBezTo>
                      <a:pt x="964" y="5600"/>
                      <a:pt x="639" y="5319"/>
                      <a:pt x="573" y="4948"/>
                    </a:cubicBezTo>
                    <a:close/>
                    <a:moveTo>
                      <a:pt x="1353" y="1"/>
                    </a:moveTo>
                    <a:lnTo>
                      <a:pt x="884" y="937"/>
                    </a:lnTo>
                    <a:cubicBezTo>
                      <a:pt x="803" y="1101"/>
                      <a:pt x="811" y="1291"/>
                      <a:pt x="906" y="1446"/>
                    </a:cubicBezTo>
                    <a:cubicBezTo>
                      <a:pt x="977" y="1560"/>
                      <a:pt x="1088" y="1641"/>
                      <a:pt x="1213" y="1676"/>
                    </a:cubicBezTo>
                    <a:lnTo>
                      <a:pt x="1213" y="1963"/>
                    </a:lnTo>
                    <a:lnTo>
                      <a:pt x="840" y="1963"/>
                    </a:lnTo>
                    <a:lnTo>
                      <a:pt x="840" y="2569"/>
                    </a:lnTo>
                    <a:lnTo>
                      <a:pt x="1120" y="2569"/>
                    </a:lnTo>
                    <a:lnTo>
                      <a:pt x="1120" y="2243"/>
                    </a:lnTo>
                    <a:lnTo>
                      <a:pt x="1587" y="2243"/>
                    </a:lnTo>
                    <a:lnTo>
                      <a:pt x="1587" y="4106"/>
                    </a:lnTo>
                    <a:lnTo>
                      <a:pt x="1120" y="4106"/>
                    </a:lnTo>
                    <a:lnTo>
                      <a:pt x="1120" y="3408"/>
                    </a:lnTo>
                    <a:lnTo>
                      <a:pt x="840" y="3408"/>
                    </a:lnTo>
                    <a:lnTo>
                      <a:pt x="840" y="4106"/>
                    </a:lnTo>
                    <a:lnTo>
                      <a:pt x="1" y="4106"/>
                    </a:lnTo>
                    <a:lnTo>
                      <a:pt x="1" y="4945"/>
                    </a:lnTo>
                    <a:lnTo>
                      <a:pt x="291" y="4945"/>
                    </a:lnTo>
                    <a:cubicBezTo>
                      <a:pt x="359" y="5471"/>
                      <a:pt x="809" y="5879"/>
                      <a:pt x="1353" y="5879"/>
                    </a:cubicBezTo>
                    <a:cubicBezTo>
                      <a:pt x="1896" y="5879"/>
                      <a:pt x="2346" y="5471"/>
                      <a:pt x="2416" y="4945"/>
                    </a:cubicBezTo>
                    <a:lnTo>
                      <a:pt x="2705" y="4945"/>
                    </a:lnTo>
                    <a:lnTo>
                      <a:pt x="2705" y="4106"/>
                    </a:lnTo>
                    <a:lnTo>
                      <a:pt x="1865" y="4106"/>
                    </a:lnTo>
                    <a:lnTo>
                      <a:pt x="1865" y="1963"/>
                    </a:lnTo>
                    <a:lnTo>
                      <a:pt x="1492" y="1963"/>
                    </a:lnTo>
                    <a:lnTo>
                      <a:pt x="1492" y="1676"/>
                    </a:lnTo>
                    <a:cubicBezTo>
                      <a:pt x="1618" y="1641"/>
                      <a:pt x="1727" y="1561"/>
                      <a:pt x="1799" y="1446"/>
                    </a:cubicBezTo>
                    <a:cubicBezTo>
                      <a:pt x="1895" y="1291"/>
                      <a:pt x="1904" y="1100"/>
                      <a:pt x="1821" y="937"/>
                    </a:cubicBezTo>
                    <a:lnTo>
                      <a:pt x="13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4873947" y="2853927"/>
                <a:ext cx="8904" cy="8904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81" extrusionOk="0">
                    <a:moveTo>
                      <a:pt x="0" y="0"/>
                    </a:moveTo>
                    <a:lnTo>
                      <a:pt x="0" y="280"/>
                    </a:lnTo>
                    <a:lnTo>
                      <a:pt x="280" y="280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4856361" y="2785450"/>
                <a:ext cx="11059" cy="10869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3" extrusionOk="0">
                    <a:moveTo>
                      <a:pt x="98" y="0"/>
                    </a:moveTo>
                    <a:cubicBezTo>
                      <a:pt x="52" y="94"/>
                      <a:pt x="18" y="192"/>
                      <a:pt x="0" y="294"/>
                    </a:cubicBezTo>
                    <a:lnTo>
                      <a:pt x="275" y="342"/>
                    </a:lnTo>
                    <a:cubicBezTo>
                      <a:pt x="288" y="267"/>
                      <a:pt x="313" y="193"/>
                      <a:pt x="349" y="125"/>
                    </a:cubicBez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4856931" y="2807220"/>
                <a:ext cx="11598" cy="1162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7" extrusionOk="0">
                    <a:moveTo>
                      <a:pt x="272" y="0"/>
                    </a:moveTo>
                    <a:lnTo>
                      <a:pt x="0" y="73"/>
                    </a:lnTo>
                    <a:cubicBezTo>
                      <a:pt x="28" y="176"/>
                      <a:pt x="71" y="273"/>
                      <a:pt x="127" y="366"/>
                    </a:cubicBezTo>
                    <a:lnTo>
                      <a:pt x="366" y="219"/>
                    </a:lnTo>
                    <a:cubicBezTo>
                      <a:pt x="323" y="149"/>
                      <a:pt x="292" y="79"/>
                      <a:pt x="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4911846" y="2807442"/>
                <a:ext cx="11471" cy="11408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60" extrusionOk="0">
                    <a:moveTo>
                      <a:pt x="93" y="1"/>
                    </a:moveTo>
                    <a:cubicBezTo>
                      <a:pt x="73" y="75"/>
                      <a:pt x="42" y="145"/>
                      <a:pt x="0" y="212"/>
                    </a:cubicBezTo>
                    <a:lnTo>
                      <a:pt x="239" y="359"/>
                    </a:lnTo>
                    <a:cubicBezTo>
                      <a:pt x="294" y="271"/>
                      <a:pt x="335" y="175"/>
                      <a:pt x="362" y="75"/>
                    </a:cubicBezTo>
                    <a:lnTo>
                      <a:pt x="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4912923" y="2785450"/>
                <a:ext cx="11091" cy="11154"/>
              </a:xfrm>
              <a:custGeom>
                <a:avLst/>
                <a:gdLst/>
                <a:ahLst/>
                <a:cxnLst/>
                <a:rect l="l" t="t" r="r" b="b"/>
                <a:pathLst>
                  <a:path w="350" h="352" extrusionOk="0">
                    <a:moveTo>
                      <a:pt x="251" y="0"/>
                    </a:moveTo>
                    <a:lnTo>
                      <a:pt x="0" y="125"/>
                    </a:lnTo>
                    <a:cubicBezTo>
                      <a:pt x="34" y="198"/>
                      <a:pt x="61" y="273"/>
                      <a:pt x="74" y="351"/>
                    </a:cubicBezTo>
                    <a:lnTo>
                      <a:pt x="350" y="302"/>
                    </a:lnTo>
                    <a:cubicBezTo>
                      <a:pt x="334" y="198"/>
                      <a:pt x="301" y="96"/>
                      <a:pt x="2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4953673" y="2781363"/>
                <a:ext cx="85715" cy="186322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5880" extrusionOk="0">
                    <a:moveTo>
                      <a:pt x="1355" y="625"/>
                    </a:moveTo>
                    <a:lnTo>
                      <a:pt x="1573" y="1063"/>
                    </a:lnTo>
                    <a:cubicBezTo>
                      <a:pt x="1613" y="1140"/>
                      <a:pt x="1609" y="1227"/>
                      <a:pt x="1563" y="1300"/>
                    </a:cubicBezTo>
                    <a:cubicBezTo>
                      <a:pt x="1517" y="1374"/>
                      <a:pt x="1441" y="1417"/>
                      <a:pt x="1355" y="1417"/>
                    </a:cubicBezTo>
                    <a:cubicBezTo>
                      <a:pt x="1266" y="1417"/>
                      <a:pt x="1191" y="1374"/>
                      <a:pt x="1145" y="1300"/>
                    </a:cubicBezTo>
                    <a:cubicBezTo>
                      <a:pt x="1100" y="1227"/>
                      <a:pt x="1097" y="1140"/>
                      <a:pt x="1135" y="1063"/>
                    </a:cubicBezTo>
                    <a:lnTo>
                      <a:pt x="1355" y="625"/>
                    </a:lnTo>
                    <a:close/>
                    <a:moveTo>
                      <a:pt x="2426" y="4389"/>
                    </a:moveTo>
                    <a:lnTo>
                      <a:pt x="2426" y="4670"/>
                    </a:lnTo>
                    <a:lnTo>
                      <a:pt x="281" y="4670"/>
                    </a:lnTo>
                    <a:lnTo>
                      <a:pt x="281" y="4389"/>
                    </a:lnTo>
                    <a:close/>
                    <a:moveTo>
                      <a:pt x="2132" y="4947"/>
                    </a:moveTo>
                    <a:cubicBezTo>
                      <a:pt x="2066" y="5317"/>
                      <a:pt x="1741" y="5600"/>
                      <a:pt x="1353" y="5600"/>
                    </a:cubicBezTo>
                    <a:cubicBezTo>
                      <a:pt x="964" y="5600"/>
                      <a:pt x="639" y="5317"/>
                      <a:pt x="573" y="4947"/>
                    </a:cubicBezTo>
                    <a:close/>
                    <a:moveTo>
                      <a:pt x="1353" y="1"/>
                    </a:moveTo>
                    <a:lnTo>
                      <a:pt x="884" y="937"/>
                    </a:lnTo>
                    <a:cubicBezTo>
                      <a:pt x="803" y="1101"/>
                      <a:pt x="811" y="1291"/>
                      <a:pt x="907" y="1446"/>
                    </a:cubicBezTo>
                    <a:cubicBezTo>
                      <a:pt x="977" y="1560"/>
                      <a:pt x="1088" y="1641"/>
                      <a:pt x="1213" y="1676"/>
                    </a:cubicBezTo>
                    <a:lnTo>
                      <a:pt x="1213" y="1963"/>
                    </a:lnTo>
                    <a:lnTo>
                      <a:pt x="840" y="1963"/>
                    </a:lnTo>
                    <a:lnTo>
                      <a:pt x="840" y="2569"/>
                    </a:lnTo>
                    <a:lnTo>
                      <a:pt x="1120" y="2569"/>
                    </a:lnTo>
                    <a:lnTo>
                      <a:pt x="1120" y="2243"/>
                    </a:lnTo>
                    <a:lnTo>
                      <a:pt x="1587" y="2243"/>
                    </a:lnTo>
                    <a:lnTo>
                      <a:pt x="1587" y="4106"/>
                    </a:lnTo>
                    <a:lnTo>
                      <a:pt x="1120" y="4106"/>
                    </a:lnTo>
                    <a:lnTo>
                      <a:pt x="1120" y="3408"/>
                    </a:lnTo>
                    <a:lnTo>
                      <a:pt x="840" y="3408"/>
                    </a:lnTo>
                    <a:lnTo>
                      <a:pt x="840" y="4106"/>
                    </a:lnTo>
                    <a:lnTo>
                      <a:pt x="1" y="4106"/>
                    </a:lnTo>
                    <a:lnTo>
                      <a:pt x="1" y="4945"/>
                    </a:lnTo>
                    <a:lnTo>
                      <a:pt x="291" y="4945"/>
                    </a:lnTo>
                    <a:cubicBezTo>
                      <a:pt x="359" y="5471"/>
                      <a:pt x="809" y="5879"/>
                      <a:pt x="1353" y="5879"/>
                    </a:cubicBezTo>
                    <a:cubicBezTo>
                      <a:pt x="1896" y="5879"/>
                      <a:pt x="2346" y="5471"/>
                      <a:pt x="2416" y="4945"/>
                    </a:cubicBezTo>
                    <a:lnTo>
                      <a:pt x="2705" y="4945"/>
                    </a:lnTo>
                    <a:lnTo>
                      <a:pt x="2705" y="4106"/>
                    </a:lnTo>
                    <a:lnTo>
                      <a:pt x="1865" y="4106"/>
                    </a:lnTo>
                    <a:lnTo>
                      <a:pt x="1865" y="1964"/>
                    </a:lnTo>
                    <a:lnTo>
                      <a:pt x="1492" y="1964"/>
                    </a:lnTo>
                    <a:lnTo>
                      <a:pt x="1492" y="1678"/>
                    </a:lnTo>
                    <a:cubicBezTo>
                      <a:pt x="1618" y="1643"/>
                      <a:pt x="1727" y="1564"/>
                      <a:pt x="1799" y="1448"/>
                    </a:cubicBezTo>
                    <a:cubicBezTo>
                      <a:pt x="1895" y="1293"/>
                      <a:pt x="1904" y="1101"/>
                      <a:pt x="1821" y="939"/>
                    </a:cubicBezTo>
                    <a:lnTo>
                      <a:pt x="13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4980291" y="2871640"/>
                <a:ext cx="8904" cy="8904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81" extrusionOk="0">
                    <a:moveTo>
                      <a:pt x="0" y="0"/>
                    </a:moveTo>
                    <a:lnTo>
                      <a:pt x="0" y="281"/>
                    </a:lnTo>
                    <a:lnTo>
                      <a:pt x="280" y="281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4962736" y="2803164"/>
                <a:ext cx="11091" cy="10869"/>
              </a:xfrm>
              <a:custGeom>
                <a:avLst/>
                <a:gdLst/>
                <a:ahLst/>
                <a:cxnLst/>
                <a:rect l="l" t="t" r="r" b="b"/>
                <a:pathLst>
                  <a:path w="350" h="343" extrusionOk="0">
                    <a:moveTo>
                      <a:pt x="98" y="0"/>
                    </a:moveTo>
                    <a:cubicBezTo>
                      <a:pt x="53" y="95"/>
                      <a:pt x="20" y="192"/>
                      <a:pt x="1" y="294"/>
                    </a:cubicBezTo>
                    <a:lnTo>
                      <a:pt x="275" y="342"/>
                    </a:lnTo>
                    <a:cubicBezTo>
                      <a:pt x="289" y="267"/>
                      <a:pt x="315" y="193"/>
                      <a:pt x="349" y="126"/>
                    </a:cubicBez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4963274" y="2824933"/>
                <a:ext cx="11598" cy="11566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5" extrusionOk="0">
                    <a:moveTo>
                      <a:pt x="272" y="1"/>
                    </a:moveTo>
                    <a:lnTo>
                      <a:pt x="0" y="73"/>
                    </a:lnTo>
                    <a:cubicBezTo>
                      <a:pt x="28" y="176"/>
                      <a:pt x="71" y="273"/>
                      <a:pt x="127" y="365"/>
                    </a:cubicBezTo>
                    <a:lnTo>
                      <a:pt x="366" y="217"/>
                    </a:lnTo>
                    <a:cubicBezTo>
                      <a:pt x="325" y="153"/>
                      <a:pt x="292" y="79"/>
                      <a:pt x="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5019298" y="2803164"/>
                <a:ext cx="11154" cy="1109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350" extrusionOk="0">
                    <a:moveTo>
                      <a:pt x="252" y="0"/>
                    </a:moveTo>
                    <a:lnTo>
                      <a:pt x="1" y="126"/>
                    </a:lnTo>
                    <a:cubicBezTo>
                      <a:pt x="36" y="198"/>
                      <a:pt x="61" y="273"/>
                      <a:pt x="75" y="350"/>
                    </a:cubicBezTo>
                    <a:lnTo>
                      <a:pt x="352" y="303"/>
                    </a:lnTo>
                    <a:cubicBezTo>
                      <a:pt x="333" y="199"/>
                      <a:pt x="300" y="96"/>
                      <a:pt x="2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5018189" y="2825218"/>
                <a:ext cx="11471" cy="1137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59" extrusionOk="0">
                    <a:moveTo>
                      <a:pt x="93" y="0"/>
                    </a:moveTo>
                    <a:cubicBezTo>
                      <a:pt x="73" y="74"/>
                      <a:pt x="42" y="145"/>
                      <a:pt x="0" y="211"/>
                    </a:cubicBezTo>
                    <a:lnTo>
                      <a:pt x="239" y="359"/>
                    </a:lnTo>
                    <a:cubicBezTo>
                      <a:pt x="294" y="270"/>
                      <a:pt x="335" y="174"/>
                      <a:pt x="362" y="74"/>
                    </a:cubicBezTo>
                    <a:lnTo>
                      <a:pt x="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4788201" y="2959478"/>
                <a:ext cx="97597" cy="67906"/>
              </a:xfrm>
              <a:custGeom>
                <a:avLst/>
                <a:gdLst/>
                <a:ahLst/>
                <a:cxnLst/>
                <a:rect l="l" t="t" r="r" b="b"/>
                <a:pathLst>
                  <a:path w="3080" h="2143" extrusionOk="0">
                    <a:moveTo>
                      <a:pt x="2799" y="0"/>
                    </a:moveTo>
                    <a:lnTo>
                      <a:pt x="2799" y="370"/>
                    </a:lnTo>
                    <a:lnTo>
                      <a:pt x="2100" y="370"/>
                    </a:lnTo>
                    <a:cubicBezTo>
                      <a:pt x="1560" y="370"/>
                      <a:pt x="1120" y="809"/>
                      <a:pt x="1120" y="1350"/>
                    </a:cubicBezTo>
                    <a:lnTo>
                      <a:pt x="1120" y="1431"/>
                    </a:lnTo>
                    <a:cubicBezTo>
                      <a:pt x="1120" y="1663"/>
                      <a:pt x="937" y="1854"/>
                      <a:pt x="713" y="1862"/>
                    </a:cubicBezTo>
                    <a:cubicBezTo>
                      <a:pt x="709" y="1862"/>
                      <a:pt x="705" y="1862"/>
                      <a:pt x="702" y="1862"/>
                    </a:cubicBezTo>
                    <a:cubicBezTo>
                      <a:pt x="591" y="1862"/>
                      <a:pt x="488" y="1821"/>
                      <a:pt x="409" y="1744"/>
                    </a:cubicBezTo>
                    <a:cubicBezTo>
                      <a:pt x="328" y="1664"/>
                      <a:pt x="281" y="1558"/>
                      <a:pt x="281" y="1443"/>
                    </a:cubicBezTo>
                    <a:lnTo>
                      <a:pt x="281" y="558"/>
                    </a:lnTo>
                    <a:lnTo>
                      <a:pt x="1" y="558"/>
                    </a:lnTo>
                    <a:lnTo>
                      <a:pt x="1" y="1443"/>
                    </a:lnTo>
                    <a:cubicBezTo>
                      <a:pt x="1" y="1633"/>
                      <a:pt x="77" y="1812"/>
                      <a:pt x="213" y="1944"/>
                    </a:cubicBezTo>
                    <a:cubicBezTo>
                      <a:pt x="344" y="2074"/>
                      <a:pt x="517" y="2142"/>
                      <a:pt x="700" y="2142"/>
                    </a:cubicBezTo>
                    <a:lnTo>
                      <a:pt x="720" y="2142"/>
                    </a:lnTo>
                    <a:cubicBezTo>
                      <a:pt x="1094" y="2130"/>
                      <a:pt x="1401" y="1813"/>
                      <a:pt x="1401" y="1433"/>
                    </a:cubicBezTo>
                    <a:lnTo>
                      <a:pt x="1401" y="1351"/>
                    </a:lnTo>
                    <a:cubicBezTo>
                      <a:pt x="1401" y="966"/>
                      <a:pt x="1715" y="652"/>
                      <a:pt x="2100" y="652"/>
                    </a:cubicBezTo>
                    <a:lnTo>
                      <a:pt x="3079" y="652"/>
                    </a:lnTo>
                    <a:lnTo>
                      <a:pt x="30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4894608" y="2959383"/>
                <a:ext cx="97566" cy="68001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2146" extrusionOk="0">
                    <a:moveTo>
                      <a:pt x="0" y="0"/>
                    </a:moveTo>
                    <a:lnTo>
                      <a:pt x="0" y="654"/>
                    </a:lnTo>
                    <a:lnTo>
                      <a:pt x="980" y="654"/>
                    </a:lnTo>
                    <a:cubicBezTo>
                      <a:pt x="1365" y="654"/>
                      <a:pt x="1679" y="966"/>
                      <a:pt x="1679" y="1351"/>
                    </a:cubicBezTo>
                    <a:lnTo>
                      <a:pt x="1679" y="1446"/>
                    </a:lnTo>
                    <a:cubicBezTo>
                      <a:pt x="1679" y="1636"/>
                      <a:pt x="1754" y="1815"/>
                      <a:pt x="1891" y="1947"/>
                    </a:cubicBezTo>
                    <a:cubicBezTo>
                      <a:pt x="2021" y="2077"/>
                      <a:pt x="2195" y="2145"/>
                      <a:pt x="2378" y="2145"/>
                    </a:cubicBezTo>
                    <a:lnTo>
                      <a:pt x="2397" y="2145"/>
                    </a:lnTo>
                    <a:cubicBezTo>
                      <a:pt x="2772" y="2133"/>
                      <a:pt x="3079" y="1816"/>
                      <a:pt x="3079" y="1436"/>
                    </a:cubicBezTo>
                    <a:lnTo>
                      <a:pt x="3079" y="559"/>
                    </a:lnTo>
                    <a:lnTo>
                      <a:pt x="2799" y="559"/>
                    </a:lnTo>
                    <a:lnTo>
                      <a:pt x="2799" y="1434"/>
                    </a:lnTo>
                    <a:cubicBezTo>
                      <a:pt x="2799" y="1666"/>
                      <a:pt x="2616" y="1857"/>
                      <a:pt x="2390" y="1865"/>
                    </a:cubicBezTo>
                    <a:cubicBezTo>
                      <a:pt x="2386" y="1865"/>
                      <a:pt x="2382" y="1865"/>
                      <a:pt x="2379" y="1865"/>
                    </a:cubicBezTo>
                    <a:cubicBezTo>
                      <a:pt x="2269" y="1865"/>
                      <a:pt x="2164" y="1824"/>
                      <a:pt x="2086" y="1747"/>
                    </a:cubicBezTo>
                    <a:cubicBezTo>
                      <a:pt x="2005" y="1667"/>
                      <a:pt x="1959" y="1561"/>
                      <a:pt x="1959" y="1446"/>
                    </a:cubicBezTo>
                    <a:lnTo>
                      <a:pt x="1959" y="1351"/>
                    </a:lnTo>
                    <a:cubicBezTo>
                      <a:pt x="1959" y="812"/>
                      <a:pt x="1521" y="373"/>
                      <a:pt x="980" y="373"/>
                    </a:cubicBezTo>
                    <a:lnTo>
                      <a:pt x="280" y="373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4770456" y="2977033"/>
                <a:ext cx="239494" cy="85683"/>
              </a:xfrm>
              <a:custGeom>
                <a:avLst/>
                <a:gdLst/>
                <a:ahLst/>
                <a:cxnLst/>
                <a:rect l="l" t="t" r="r" b="b"/>
                <a:pathLst>
                  <a:path w="7558" h="2704" extrusionOk="0">
                    <a:moveTo>
                      <a:pt x="4477" y="1216"/>
                    </a:moveTo>
                    <a:lnTo>
                      <a:pt x="4477" y="2427"/>
                    </a:lnTo>
                    <a:lnTo>
                      <a:pt x="3080" y="2427"/>
                    </a:lnTo>
                    <a:lnTo>
                      <a:pt x="3080" y="1216"/>
                    </a:lnTo>
                    <a:lnTo>
                      <a:pt x="3360" y="1216"/>
                    </a:lnTo>
                    <a:lnTo>
                      <a:pt x="3360" y="1616"/>
                    </a:lnTo>
                    <a:cubicBezTo>
                      <a:pt x="3360" y="1846"/>
                      <a:pt x="3548" y="2037"/>
                      <a:pt x="3781" y="2037"/>
                    </a:cubicBezTo>
                    <a:cubicBezTo>
                      <a:pt x="4013" y="2037"/>
                      <a:pt x="4201" y="1848"/>
                      <a:pt x="4201" y="1616"/>
                    </a:cubicBezTo>
                    <a:lnTo>
                      <a:pt x="4201" y="1216"/>
                    </a:lnTo>
                    <a:close/>
                    <a:moveTo>
                      <a:pt x="0" y="1"/>
                    </a:moveTo>
                    <a:lnTo>
                      <a:pt x="0" y="886"/>
                    </a:lnTo>
                    <a:cubicBezTo>
                      <a:pt x="0" y="1579"/>
                      <a:pt x="565" y="2146"/>
                      <a:pt x="1260" y="2146"/>
                    </a:cubicBezTo>
                    <a:cubicBezTo>
                      <a:pt x="1595" y="2146"/>
                      <a:pt x="1912" y="2014"/>
                      <a:pt x="2151" y="1777"/>
                    </a:cubicBezTo>
                    <a:cubicBezTo>
                      <a:pt x="2388" y="1538"/>
                      <a:pt x="2520" y="1224"/>
                      <a:pt x="2520" y="886"/>
                    </a:cubicBezTo>
                    <a:lnTo>
                      <a:pt x="2520" y="791"/>
                    </a:lnTo>
                    <a:cubicBezTo>
                      <a:pt x="2520" y="715"/>
                      <a:pt x="2582" y="651"/>
                      <a:pt x="2660" y="651"/>
                    </a:cubicBezTo>
                    <a:lnTo>
                      <a:pt x="3358" y="651"/>
                    </a:lnTo>
                    <a:lnTo>
                      <a:pt x="3358" y="932"/>
                    </a:lnTo>
                    <a:lnTo>
                      <a:pt x="2800" y="932"/>
                    </a:lnTo>
                    <a:lnTo>
                      <a:pt x="2800" y="2703"/>
                    </a:lnTo>
                    <a:lnTo>
                      <a:pt x="4757" y="2703"/>
                    </a:lnTo>
                    <a:lnTo>
                      <a:pt x="4757" y="932"/>
                    </a:lnTo>
                    <a:lnTo>
                      <a:pt x="4198" y="932"/>
                    </a:lnTo>
                    <a:lnTo>
                      <a:pt x="4198" y="651"/>
                    </a:lnTo>
                    <a:lnTo>
                      <a:pt x="4898" y="651"/>
                    </a:lnTo>
                    <a:cubicBezTo>
                      <a:pt x="4976" y="651"/>
                      <a:pt x="5038" y="713"/>
                      <a:pt x="5038" y="791"/>
                    </a:cubicBezTo>
                    <a:lnTo>
                      <a:pt x="5038" y="886"/>
                    </a:lnTo>
                    <a:cubicBezTo>
                      <a:pt x="5038" y="1579"/>
                      <a:pt x="5603" y="2146"/>
                      <a:pt x="6298" y="2146"/>
                    </a:cubicBezTo>
                    <a:cubicBezTo>
                      <a:pt x="6991" y="2146"/>
                      <a:pt x="7557" y="1581"/>
                      <a:pt x="7557" y="886"/>
                    </a:cubicBezTo>
                    <a:lnTo>
                      <a:pt x="7557" y="1"/>
                    </a:lnTo>
                    <a:lnTo>
                      <a:pt x="7276" y="1"/>
                    </a:lnTo>
                    <a:lnTo>
                      <a:pt x="7276" y="2"/>
                    </a:lnTo>
                    <a:lnTo>
                      <a:pt x="7276" y="887"/>
                    </a:lnTo>
                    <a:cubicBezTo>
                      <a:pt x="7276" y="1427"/>
                      <a:pt x="6836" y="1867"/>
                      <a:pt x="6296" y="1867"/>
                    </a:cubicBezTo>
                    <a:cubicBezTo>
                      <a:pt x="5756" y="1867"/>
                      <a:pt x="5317" y="1427"/>
                      <a:pt x="5317" y="887"/>
                    </a:cubicBezTo>
                    <a:lnTo>
                      <a:pt x="5317" y="793"/>
                    </a:lnTo>
                    <a:cubicBezTo>
                      <a:pt x="5317" y="563"/>
                      <a:pt x="5128" y="373"/>
                      <a:pt x="4896" y="373"/>
                    </a:cubicBezTo>
                    <a:lnTo>
                      <a:pt x="3917" y="373"/>
                    </a:lnTo>
                    <a:lnTo>
                      <a:pt x="3917" y="1615"/>
                    </a:lnTo>
                    <a:cubicBezTo>
                      <a:pt x="3917" y="1691"/>
                      <a:pt x="3855" y="1755"/>
                      <a:pt x="3776" y="1755"/>
                    </a:cubicBezTo>
                    <a:cubicBezTo>
                      <a:pt x="3700" y="1755"/>
                      <a:pt x="3636" y="1691"/>
                      <a:pt x="3636" y="1615"/>
                    </a:cubicBezTo>
                    <a:lnTo>
                      <a:pt x="3636" y="373"/>
                    </a:lnTo>
                    <a:lnTo>
                      <a:pt x="2657" y="373"/>
                    </a:lnTo>
                    <a:cubicBezTo>
                      <a:pt x="2427" y="373"/>
                      <a:pt x="2238" y="561"/>
                      <a:pt x="2238" y="793"/>
                    </a:cubicBezTo>
                    <a:lnTo>
                      <a:pt x="2238" y="887"/>
                    </a:lnTo>
                    <a:cubicBezTo>
                      <a:pt x="2238" y="1150"/>
                      <a:pt x="2136" y="1395"/>
                      <a:pt x="1952" y="1579"/>
                    </a:cubicBezTo>
                    <a:cubicBezTo>
                      <a:pt x="1767" y="1764"/>
                      <a:pt x="1519" y="1865"/>
                      <a:pt x="1260" y="1865"/>
                    </a:cubicBezTo>
                    <a:cubicBezTo>
                      <a:pt x="720" y="1865"/>
                      <a:pt x="280" y="1426"/>
                      <a:pt x="280" y="886"/>
                    </a:cubicBezTo>
                    <a:lnTo>
                      <a:pt x="2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 dirty="0" err="1">
                <a:solidFill>
                  <a:schemeClr val="accent1"/>
                </a:solidFill>
              </a:rPr>
              <a:t>Github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E9715D-1568-AC42-A281-529CF08676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66"/>
          <a:stretch/>
        </p:blipFill>
        <p:spPr>
          <a:xfrm>
            <a:off x="1421484" y="1176793"/>
            <a:ext cx="6301032" cy="35850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, 螢幕擷取畫面, 監視器, 室內 的圖片&#10;&#10;自動產生的描述">
            <a:extLst>
              <a:ext uri="{FF2B5EF4-FFF2-40B4-BE49-F238E27FC236}">
                <a16:creationId xmlns:a16="http://schemas.microsoft.com/office/drawing/2014/main" id="{5F02A53F-F19E-A24B-AC3F-87090D229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66"/>
          <a:stretch/>
        </p:blipFill>
        <p:spPr>
          <a:xfrm>
            <a:off x="1432474" y="1197148"/>
            <a:ext cx="6279051" cy="3572538"/>
          </a:xfrm>
          <a:prstGeom prst="rect">
            <a:avLst/>
          </a:prstGeom>
        </p:spPr>
      </p:pic>
      <p:sp>
        <p:nvSpPr>
          <p:cNvPr id="318" name="Google Shape;318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 dirty="0" err="1">
                <a:solidFill>
                  <a:schemeClr val="accent1"/>
                </a:solidFill>
              </a:rPr>
              <a:t>Github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319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 dirty="0" err="1">
                <a:solidFill>
                  <a:schemeClr val="accent1"/>
                </a:solidFill>
              </a:rPr>
              <a:t>Github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圖片 3" descr="一張含有 文字, 螢幕擷取畫面, 膝上型電腦 的圖片&#10;&#10;自動產生的描述">
            <a:extLst>
              <a:ext uri="{FF2B5EF4-FFF2-40B4-BE49-F238E27FC236}">
                <a16:creationId xmlns:a16="http://schemas.microsoft.com/office/drawing/2014/main" id="{5B31E59B-97F9-0C47-8B8A-ABC7D7B728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12"/>
          <a:stretch/>
        </p:blipFill>
        <p:spPr>
          <a:xfrm>
            <a:off x="1464034" y="1215230"/>
            <a:ext cx="6215932" cy="354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69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 dirty="0" err="1">
                <a:solidFill>
                  <a:schemeClr val="accent1"/>
                </a:solidFill>
              </a:rPr>
              <a:t>Github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圖片 2" descr="一張含有 文字, 螢幕擷取畫面, 監視器, 室內 的圖片&#10;&#10;自動產生的描述">
            <a:extLst>
              <a:ext uri="{FF2B5EF4-FFF2-40B4-BE49-F238E27FC236}">
                <a16:creationId xmlns:a16="http://schemas.microsoft.com/office/drawing/2014/main" id="{293A9294-F892-3B48-BEF4-08D878DB8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76"/>
          <a:stretch/>
        </p:blipFill>
        <p:spPr>
          <a:xfrm>
            <a:off x="1406387" y="1171848"/>
            <a:ext cx="6331226" cy="358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86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"/>
          <p:cNvSpPr txBox="1">
            <a:spLocks noGrp="1"/>
          </p:cNvSpPr>
          <p:nvPr>
            <p:ph type="title"/>
          </p:nvPr>
        </p:nvSpPr>
        <p:spPr>
          <a:xfrm>
            <a:off x="944775" y="3258475"/>
            <a:ext cx="3204600" cy="8376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Trello</a:t>
            </a:r>
            <a:endParaRPr/>
          </a:p>
        </p:txBody>
      </p:sp>
      <p:sp>
        <p:nvSpPr>
          <p:cNvPr id="324" name="Google Shape;324;p5"/>
          <p:cNvSpPr txBox="1">
            <a:spLocks noGrp="1"/>
          </p:cNvSpPr>
          <p:nvPr>
            <p:ph type="title" idx="2"/>
          </p:nvPr>
        </p:nvSpPr>
        <p:spPr>
          <a:xfrm>
            <a:off x="4914114" y="999235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II.</a:t>
            </a:r>
            <a:endParaRPr/>
          </a:p>
        </p:txBody>
      </p:sp>
      <p:pic>
        <p:nvPicPr>
          <p:cNvPr id="325" name="Google Shape;325;p5"/>
          <p:cNvPicPr preferRelativeResize="0"/>
          <p:nvPr/>
        </p:nvPicPr>
        <p:blipFill rotWithShape="1">
          <a:blip r:embed="rId3">
            <a:alphaModFix/>
          </a:blip>
          <a:srcRect l="1550" r="1549"/>
          <a:stretch/>
        </p:blipFill>
        <p:spPr>
          <a:xfrm rot="-245285">
            <a:off x="3049968" y="1058277"/>
            <a:ext cx="1701314" cy="1250796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</p:pic>
      <p:sp>
        <p:nvSpPr>
          <p:cNvPr id="326" name="Google Shape;326;p5"/>
          <p:cNvSpPr/>
          <p:nvPr/>
        </p:nvSpPr>
        <p:spPr>
          <a:xfrm rot="-1267804">
            <a:off x="3441383" y="603264"/>
            <a:ext cx="843207" cy="585697"/>
          </a:xfrm>
          <a:custGeom>
            <a:avLst/>
            <a:gdLst/>
            <a:ahLst/>
            <a:cxnLst/>
            <a:rect l="l" t="t" r="r" b="b"/>
            <a:pathLst>
              <a:path w="33727" h="23427" extrusionOk="0">
                <a:moveTo>
                  <a:pt x="4545" y="0"/>
                </a:moveTo>
                <a:lnTo>
                  <a:pt x="0" y="9571"/>
                </a:lnTo>
                <a:lnTo>
                  <a:pt x="29181" y="23426"/>
                </a:lnTo>
                <a:lnTo>
                  <a:pt x="33726" y="13855"/>
                </a:lnTo>
                <a:lnTo>
                  <a:pt x="4545" y="0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ntage Camera Pictures for Social Media by Slidesgo">
  <a:themeElements>
    <a:clrScheme name="Simple Light">
      <a:dk1>
        <a:srgbClr val="000000"/>
      </a:dk1>
      <a:lt1>
        <a:srgbClr val="472C1D"/>
      </a:lt1>
      <a:dk2>
        <a:srgbClr val="ABC9B7"/>
      </a:dk2>
      <a:lt2>
        <a:srgbClr val="FEEED5"/>
      </a:lt2>
      <a:accent1>
        <a:srgbClr val="3E7362"/>
      </a:accent1>
      <a:accent2>
        <a:srgbClr val="D9BFA0"/>
      </a:accent2>
      <a:accent3>
        <a:srgbClr val="A38F78"/>
      </a:accent3>
      <a:accent4>
        <a:srgbClr val="B69649"/>
      </a:accent4>
      <a:accent5>
        <a:srgbClr val="8A5437"/>
      </a:accent5>
      <a:accent6>
        <a:srgbClr val="6F280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104</Words>
  <Application>Microsoft Macintosh PowerPoint</Application>
  <PresentationFormat>如螢幕大小 (16:9)</PresentationFormat>
  <Paragraphs>54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Arial</vt:lpstr>
      <vt:lpstr>Barlow Semi Condensed</vt:lpstr>
      <vt:lpstr>Yuanti SC</vt:lpstr>
      <vt:lpstr>Oleo Script</vt:lpstr>
      <vt:lpstr>Vintage Camera Pictures for Social Media by Slidesgo</vt:lpstr>
      <vt:lpstr>HOMING Booking System</vt:lpstr>
      <vt:lpstr>Member’s Work</vt:lpstr>
      <vt:lpstr>Github</vt:lpstr>
      <vt:lpstr>Github</vt:lpstr>
      <vt:lpstr>Github</vt:lpstr>
      <vt:lpstr>Github</vt:lpstr>
      <vt:lpstr>Github</vt:lpstr>
      <vt:lpstr>Github</vt:lpstr>
      <vt:lpstr>Trello</vt:lpstr>
      <vt:lpstr>Trello </vt:lpstr>
      <vt:lpstr>Trello </vt:lpstr>
      <vt:lpstr>Software test</vt:lpstr>
      <vt:lpstr>Software test</vt:lpstr>
      <vt:lpstr>Spring Boot</vt:lpstr>
      <vt:lpstr>Spring Boot</vt:lpstr>
      <vt:lpstr>Demo</vt:lpstr>
      <vt:lpstr>Demo</vt:lpstr>
      <vt:lpstr>End of report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HOMING Booking System</dc:title>
  <cp:lastModifiedBy>莊芷嘉</cp:lastModifiedBy>
  <cp:revision>3</cp:revision>
  <dcterms:modified xsi:type="dcterms:W3CDTF">2022-01-09T12:06:45Z</dcterms:modified>
</cp:coreProperties>
</file>